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10.03.24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896544"/>
          </a:xfrm>
        </p:spPr>
        <p:txBody>
          <a:bodyPr/>
          <a:lstStyle/>
          <a:p>
            <a:r>
              <a:rPr lang="ru-RU" dirty="0" smtClean="0"/>
              <a:t>Работа кружка  </a:t>
            </a:r>
            <a:br>
              <a:rPr lang="ru-RU" dirty="0" smtClean="0"/>
            </a:br>
            <a:r>
              <a:rPr lang="ru-RU" dirty="0" smtClean="0"/>
              <a:t>«Юный исследователь»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класс</a:t>
            </a:r>
          </a:p>
          <a:p>
            <a:r>
              <a:rPr lang="ru-RU" dirty="0" smtClean="0"/>
              <a:t>Классный </a:t>
            </a:r>
            <a:r>
              <a:rPr lang="ru-RU" dirty="0" err="1" smtClean="0"/>
              <a:t>руководитель:Булейко</a:t>
            </a:r>
            <a:r>
              <a:rPr lang="ru-RU" dirty="0" smtClean="0"/>
              <a:t> Л.В.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5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0419d68744a203a8b1e7b5f9a01a483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4 а кл\IMG_20230419_134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ownloads\0714df0d1849ed1ac460896e2885a19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5746"/>
            <a:ext cx="83529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4 а кл\IMG_20230419_131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4 а кл\IMG_20230419_131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4 а кл\IMG_20230419_131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4 а кл\IMG_20230419_131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4 а кл\IMG_20230419_13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236"/>
            <a:ext cx="66247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4 а кл\IMG_20230419_133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52754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4 а кл\IMG_20230419_13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Работа кружка   «Юный исследователь»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кружка   «Юный исследователь»</dc:title>
  <dc:creator>Пользователь</dc:creator>
  <cp:lastModifiedBy>Пользователь</cp:lastModifiedBy>
  <cp:revision>6</cp:revision>
  <dcterms:created xsi:type="dcterms:W3CDTF">2023-11-15T07:11:42Z</dcterms:created>
  <dcterms:modified xsi:type="dcterms:W3CDTF">2024-03-10T08:22:07Z</dcterms:modified>
</cp:coreProperties>
</file>