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58" r:id="rId3"/>
    <p:sldId id="284" r:id="rId4"/>
    <p:sldId id="261" r:id="rId5"/>
    <p:sldId id="262" r:id="rId6"/>
    <p:sldId id="263" r:id="rId7"/>
    <p:sldId id="264" r:id="rId8"/>
    <p:sldId id="266" r:id="rId9"/>
    <p:sldId id="283" r:id="rId10"/>
    <p:sldId id="267" r:id="rId11"/>
    <p:sldId id="268" r:id="rId12"/>
    <p:sldId id="276" r:id="rId13"/>
    <p:sldId id="277" r:id="rId14"/>
    <p:sldId id="269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1C0EF-4BAC-4CB8-A9E1-213EF2F9276F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18482-2DAA-43EF-B184-B71DE3DC9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89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8482-2DAA-43EF-B184-B71DE3DC9E2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998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</a:t>
            </a:r>
            <a:r>
              <a:rPr lang="ru-RU" baseline="0" dirty="0" smtClean="0"/>
              <a:t> 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8482-2DAA-43EF-B184-B71DE3DC9E2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439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 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8482-2DAA-43EF-B184-B71DE3DC9E2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6274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 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8482-2DAA-43EF-B184-B71DE3DC9E2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810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 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8482-2DAA-43EF-B184-B71DE3DC9E2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8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 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8482-2DAA-43EF-B184-B71DE3DC9E2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93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 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8482-2DAA-43EF-B184-B71DE3DC9E2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655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 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8482-2DAA-43EF-B184-B71DE3DC9E2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264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 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8482-2DAA-43EF-B184-B71DE3DC9E2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96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008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CF77C-B54D-4344-980E-58F792D9D7E8}" type="datetimeFigureOut">
              <a:rPr lang="ru-RU"/>
              <a:pPr>
                <a:defRPr/>
              </a:pPr>
              <a:t>02.03.2016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2149-686C-432E-85C8-F9C6FB6824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0D6D7-BED4-4798-A1D5-63ABE6628EFD}" type="datetimeFigureOut">
              <a:rPr lang="ru-RU"/>
              <a:pPr>
                <a:defRPr/>
              </a:pPr>
              <a:t>02.03.2016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982F4-D5B2-415B-93ED-3B6A791BFE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D1E4-F1BE-48F7-BB54-FDC72A4717FD}" type="datetimeFigureOut">
              <a:rPr lang="ru-RU"/>
              <a:pPr>
                <a:defRPr/>
              </a:pPr>
              <a:t>02.03.2016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CFEB-1B0F-4E2F-BD2E-7D46BCE7AA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CD970-3197-4406-AAE5-71089C2DE1A9}" type="datetimeFigureOut">
              <a:rPr lang="ru-RU"/>
              <a:pPr>
                <a:defRPr/>
              </a:pPr>
              <a:t>02.03.2016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1BE0-D7D5-4DE1-86EC-FD32E7EA07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E2681-95C5-4B83-8698-7435166D0804}" type="datetimeFigureOut">
              <a:rPr lang="ru-RU"/>
              <a:pPr>
                <a:defRPr/>
              </a:pPr>
              <a:t>02.03.2016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5D8DA-44A8-4702-A9A3-ED9B42EBBC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D840A-5E96-4C22-872F-45077226F031}" type="datetimeFigureOut">
              <a:rPr lang="ru-RU"/>
              <a:pPr>
                <a:defRPr/>
              </a:pPr>
              <a:t>02.03.2016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66D5-A203-4022-B3C2-C97A5399CA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5C35-7704-454D-B39C-416F7DE395D3}" type="datetimeFigureOut">
              <a:rPr lang="ru-RU"/>
              <a:pPr>
                <a:defRPr/>
              </a:pPr>
              <a:t>02.03.2016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06930-36FA-4B92-9306-AD823A5774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2C820-9835-496F-8DA6-33CE4474D4A4}" type="datetimeFigureOut">
              <a:rPr lang="ru-RU"/>
              <a:pPr>
                <a:defRPr/>
              </a:pPr>
              <a:t>02.03.2016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D3ED-196A-4428-800E-295A5766A3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193C2-F85F-43EA-821B-D0692D32642B}" type="datetimeFigureOut">
              <a:rPr lang="ru-RU"/>
              <a:pPr>
                <a:defRPr/>
              </a:pPr>
              <a:t>02.03.2016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5D75-2D40-4FBE-BE8B-2167BF2769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669C2-6454-448B-B3C4-BE64A1B8FAE9}" type="datetimeFigureOut">
              <a:rPr lang="ru-RU"/>
              <a:pPr>
                <a:defRPr/>
              </a:pPr>
              <a:t>02.03.2016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6A657-4B90-4E01-A603-F1BD979028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0FCF5-253A-40B4-8F48-E2599FE24B64}" type="datetimeFigureOut">
              <a:rPr lang="ru-RU"/>
              <a:pPr>
                <a:defRPr/>
              </a:pPr>
              <a:t>02.03.2016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4E84C-D9C6-4BB1-9B45-F6505D907F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CA39F5-A2B8-4D69-9267-BC9492C4083D}" type="datetimeFigureOut">
              <a:rPr lang="ru-RU"/>
              <a:pPr>
                <a:defRPr/>
              </a:pPr>
              <a:t>02.03.2016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65EA5F-20E3-4E78-BB3E-0D6DD25C2A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Рисунок 6" descr="fon_104_small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85720" y="214290"/>
            <a:ext cx="8643998" cy="6471540"/>
          </a:xfrm>
          <a:prstGeom prst="rect">
            <a:avLst/>
          </a:prstGeom>
          <a:ln w="76200">
            <a:solidFill>
              <a:srgbClr val="0099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2" name="Рисунок 10" descr="floral-corner-6647164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4214813"/>
            <a:ext cx="28146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1" descr="floral-corner-6647164.jp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24066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12" descr="floral-corner-6647164.jpg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357938" y="4286250"/>
            <a:ext cx="286543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3" descr="floral-corner-6647164.jpg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715125" y="0"/>
            <a:ext cx="242887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857232"/>
            <a:ext cx="4043362" cy="2500330"/>
          </a:xfrm>
        </p:spPr>
        <p:txBody>
          <a:bodyPr/>
          <a:lstStyle/>
          <a:p>
            <a:pPr lvl="0" algn="l" eaLnBrk="1" hangingPunct="1"/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2E2E2E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2E2E2E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2E2E2E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2E2E2E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2E2E2E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2E2E2E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2E2E2E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2E2E2E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2E2E2E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2E2E2E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2E2E2E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2E2E2E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2E2E2E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2E2E2E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2E2E2E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2E2E2E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2E2E2E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2E2E2E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2E2E2E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2E2E2E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МОНАСТЫРЬ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Крестом высоким осененный,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Вдали от сел и городов,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Один стоишь ты, окруженный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Густыми купами дерев.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2E2E2E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2E2E2E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Иван Савич Никитин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3786214" cy="177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6" y="3357562"/>
            <a:ext cx="3643306" cy="273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Documents and Settings\User\Рабочий стол\монастырь\byvshii_monastyrskii_kirpichnyi_korpus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757242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14356"/>
            <a:ext cx="7429552" cy="557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480"/>
            <a:ext cx="4357718" cy="289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2035" y="3571876"/>
            <a:ext cx="3964807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876"/>
            <a:ext cx="4357718" cy="290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571480"/>
            <a:ext cx="3857652" cy="288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246" y="3571876"/>
            <a:ext cx="3855829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85728"/>
            <a:ext cx="3713157" cy="278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85728"/>
            <a:ext cx="371474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00034" y="2984842"/>
            <a:ext cx="421484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2003 году на праздновании столетия прославления Серафима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Саровского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г. Дивеево приехало более 20 тысяч человек.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3154362"/>
          </a:xfrm>
        </p:spPr>
        <p:txBody>
          <a:bodyPr/>
          <a:lstStyle/>
          <a:p>
            <a:r>
              <a:rPr lang="ru-RU" sz="2200" dirty="0" smtClean="0"/>
              <a:t> </a:t>
            </a:r>
            <a:endParaRPr lang="ru-RU" sz="2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4240073" cy="317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286280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417638"/>
          </a:xfrm>
        </p:spPr>
        <p:txBody>
          <a:bodyPr/>
          <a:lstStyle/>
          <a:p>
            <a:r>
              <a:rPr lang="ru-RU" dirty="0" smtClean="0"/>
              <a:t>Конкурс «Мой проект монастыря»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071942"/>
            <a:ext cx="3929058" cy="252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785794"/>
            <a:ext cx="2167013" cy="292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1374846"/>
            <a:ext cx="3786215" cy="235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1884" y="3857628"/>
            <a:ext cx="2042081" cy="288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285860"/>
            <a:ext cx="1663917" cy="246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786190"/>
            <a:ext cx="1658542" cy="278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358246" cy="1582726"/>
          </a:xfrm>
        </p:spPr>
        <p:txBody>
          <a:bodyPr/>
          <a:lstStyle/>
          <a:p>
            <a:pPr lvl="0" eaLnBrk="1" hangingPunct="1">
              <a:tabLst>
                <a:tab pos="4095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000" dirty="0" smtClean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05064"/>
            <a:ext cx="388843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User\Мои документы\Downloads\Buden_monastery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282" y="1700808"/>
            <a:ext cx="3924053" cy="19547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476672"/>
            <a:ext cx="410445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Segoe Script" pitchFamily="34" charset="0"/>
              </a:rPr>
              <a:t>Классный час</a:t>
            </a:r>
            <a:br>
              <a:rPr lang="ru-RU" sz="3200" b="1" dirty="0" smtClean="0">
                <a:latin typeface="Segoe Script" pitchFamily="34" charset="0"/>
              </a:rPr>
            </a:br>
            <a:r>
              <a:rPr lang="ru-RU" sz="3600" b="1" dirty="0" smtClean="0">
                <a:latin typeface="Segoe Script" pitchFamily="34" charset="0"/>
              </a:rPr>
              <a:t> «История моего города.</a:t>
            </a:r>
            <a:br>
              <a:rPr lang="ru-RU" sz="3600" b="1" dirty="0" smtClean="0">
                <a:latin typeface="Segoe Script" pitchFamily="34" charset="0"/>
              </a:rPr>
            </a:br>
            <a:r>
              <a:rPr lang="ru-RU" sz="3600" b="1" dirty="0" smtClean="0">
                <a:latin typeface="Segoe Script" pitchFamily="34" charset="0"/>
              </a:rPr>
              <a:t>Мамай-Маджарский монастырь»</a:t>
            </a:r>
          </a:p>
          <a:p>
            <a:r>
              <a:rPr lang="ru-RU" sz="2400" b="1" dirty="0" smtClean="0">
                <a:latin typeface="Segoe Script" pitchFamily="34" charset="0"/>
              </a:rPr>
              <a:t>Выполнила:</a:t>
            </a:r>
          </a:p>
          <a:p>
            <a:r>
              <a:rPr lang="ru-RU" sz="2400" b="1" dirty="0" smtClean="0">
                <a:latin typeface="Segoe Script" pitchFamily="34" charset="0"/>
              </a:rPr>
              <a:t>Учитель начальных классов</a:t>
            </a:r>
          </a:p>
          <a:p>
            <a:r>
              <a:rPr lang="ru-RU" sz="2400" b="1" dirty="0" smtClean="0">
                <a:latin typeface="Segoe Script" pitchFamily="34" charset="0"/>
              </a:rPr>
              <a:t>МОУ СОШ №32</a:t>
            </a:r>
          </a:p>
          <a:p>
            <a:r>
              <a:rPr lang="ru-RU" sz="2400" b="1" dirty="0" smtClean="0">
                <a:latin typeface="Segoe Script" pitchFamily="34" charset="0"/>
              </a:rPr>
              <a:t>Г.Подольска </a:t>
            </a:r>
          </a:p>
          <a:p>
            <a:r>
              <a:rPr lang="ru-RU" sz="2400" b="1" dirty="0" smtClean="0">
                <a:latin typeface="Segoe Script" pitchFamily="34" charset="0"/>
              </a:rPr>
              <a:t>Капитанова С.В</a:t>
            </a:r>
            <a:r>
              <a:rPr lang="ru-RU" sz="2400" b="1" dirty="0" smtClean="0">
                <a:latin typeface="Segoe Script" pitchFamily="34" charset="0"/>
              </a:rPr>
              <a:t>.</a:t>
            </a:r>
          </a:p>
          <a:p>
            <a:r>
              <a:rPr lang="ru-RU" sz="3600" b="1" dirty="0" smtClean="0">
                <a:latin typeface="Segoe Script" pitchFamily="34" charset="0"/>
              </a:rPr>
              <a:t/>
            </a:r>
            <a:br>
              <a:rPr lang="ru-RU" sz="3600" b="1" dirty="0" smtClean="0">
                <a:latin typeface="Segoe Script" pitchFamily="34" charset="0"/>
              </a:rPr>
            </a:b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6021288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299-854-509 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Викторина по Александру Невском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775252" cy="558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Воскресенский  Мамай –Маджарский монастырь</a:t>
            </a:r>
            <a:endParaRPr lang="ru-RU" dirty="0"/>
          </a:p>
        </p:txBody>
      </p:sp>
      <p:pic>
        <p:nvPicPr>
          <p:cNvPr id="4" name="Picture 2" descr="C:\Documents and Settings\User\Мои документы\Downloads\Buden_monastery_vie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8997794" cy="448213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kavpolit.ru/media/upload/images/pravoslavie/ikona_budennovsk_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57166"/>
            <a:ext cx="607223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601188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4214842" cy="7429552"/>
          </a:xfrm>
        </p:spPr>
        <p:txBody>
          <a:bodyPr/>
          <a:lstStyle/>
          <a:p>
            <a:r>
              <a:rPr lang="ru-RU" sz="2800" dirty="0" smtClean="0"/>
              <a:t>Проект стоимостью 200 тысяч рублей серебром был разработан ставропольским архитектором Н.Марченко и представлял собой гармоничное </a:t>
            </a:r>
            <a:r>
              <a:rPr lang="ru-RU" sz="2800" smtClean="0"/>
              <a:t>сочетание</a:t>
            </a:r>
            <a:r>
              <a:rPr lang="ru-RU" sz="2800" u="sng" smtClean="0"/>
              <a:t> </a:t>
            </a:r>
            <a:r>
              <a:rPr lang="ru-RU" sz="2800" smtClean="0"/>
              <a:t>готического и </a:t>
            </a:r>
            <a:r>
              <a:rPr lang="ru-RU" sz="2800" dirty="0" smtClean="0"/>
              <a:t>византийского архитектурных стилей. Строительство заняло около 12 лет.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Picture 2" descr="http://upload.wikimedia.org/wikipedia/ru/thumb/9/96/Buden_monastery.jpg/220px-Buden_monast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3994767" cy="642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Хромолитография 1898 года.</a:t>
            </a:r>
            <a:endParaRPr lang="ru-RU" dirty="0"/>
          </a:p>
        </p:txBody>
      </p:sp>
      <p:pic>
        <p:nvPicPr>
          <p:cNvPr id="4" name="Picture 2" descr="C:\Documents and Settings\User\Мои документы\Downloads\Buden_monastery_vie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7993921" cy="398206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/>
              <a:t>Вот </a:t>
            </a:r>
            <a:r>
              <a:rPr lang="ru-RU" sz="2800" i="1" dirty="0" smtClean="0"/>
              <a:t>окошко в складских помещениях</a:t>
            </a:r>
            <a:r>
              <a:rPr lang="ru-RU" sz="2800" dirty="0" smtClean="0"/>
              <a:t>, где в советские годы вроде бы жил последний монах, работая санитаром в больнице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C:\Documents and Settings\User\Рабочий стол\монастырь\okno_komnaty_poslednego_monaha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7166"/>
            <a:ext cx="4595914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94</Words>
  <Application>Microsoft Office PowerPoint</Application>
  <PresentationFormat>Экран (4:3)</PresentationFormat>
  <Paragraphs>37</Paragraphs>
  <Slides>16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  МОНАСТЫРЬ Крестом высоким осененный, Вдали от сел и городов, Один стоишь ты, окруженный Густыми купами дерев.   Иван Савич Никитин </vt:lpstr>
      <vt:lpstr>        </vt:lpstr>
      <vt:lpstr>Слайд 3</vt:lpstr>
      <vt:lpstr>Слайд 4</vt:lpstr>
      <vt:lpstr>Воскресенский  Мамай –Маджарский монастырь</vt:lpstr>
      <vt:lpstr>Слайд 6</vt:lpstr>
      <vt:lpstr> </vt:lpstr>
      <vt:lpstr>Хромолитография 1898 года.</vt:lpstr>
      <vt:lpstr>Слайд 9</vt:lpstr>
      <vt:lpstr>Слайд 10</vt:lpstr>
      <vt:lpstr>Слайд 11</vt:lpstr>
      <vt:lpstr>Слайд 12</vt:lpstr>
      <vt:lpstr>Слайд 13</vt:lpstr>
      <vt:lpstr> </vt:lpstr>
      <vt:lpstr>Конкурс «Мой проект монастыря»</vt:lpstr>
      <vt:lpstr>      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user</cp:lastModifiedBy>
  <cp:revision>59</cp:revision>
  <dcterms:created xsi:type="dcterms:W3CDTF">2015-01-27T10:59:24Z</dcterms:created>
  <dcterms:modified xsi:type="dcterms:W3CDTF">2016-03-02T11:03:47Z</dcterms:modified>
</cp:coreProperties>
</file>