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63" r:id="rId8"/>
    <p:sldId id="264" r:id="rId9"/>
    <p:sldId id="267" r:id="rId10"/>
    <p:sldId id="265" r:id="rId11"/>
    <p:sldId id="268" r:id="rId12"/>
    <p:sldId id="259" r:id="rId13"/>
    <p:sldId id="272" r:id="rId14"/>
    <p:sldId id="261" r:id="rId15"/>
    <p:sldId id="269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>
        <p:scale>
          <a:sx n="75" d="100"/>
          <a:sy n="75" d="100"/>
        </p:scale>
        <p:origin x="-5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46494-EA3A-4113-A2C4-C7C390F2917C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3332-A6DF-47FD-822E-5C6964CA76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903" t="16861" r="37446" b="75594"/>
          <a:stretch>
            <a:fillRect/>
          </a:stretch>
        </p:blipFill>
        <p:spPr bwMode="auto">
          <a:xfrm>
            <a:off x="-1016" y="1412776"/>
            <a:ext cx="91450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28" y="404666"/>
          <a:ext cx="7344816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8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1с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4в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28" y="404666"/>
          <a:ext cx="7344816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8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с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4в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404666"/>
          <a:ext cx="7776860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с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smtClean="0"/>
                        <a:t>5 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 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5904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ходит по двору ворона</a:t>
            </a:r>
          </a:p>
          <a:p>
            <a:endParaRPr lang="ru-RU" sz="4000" b="1" dirty="0"/>
          </a:p>
          <a:p>
            <a:r>
              <a:rPr lang="ru-RU" sz="4000" b="1" dirty="0" smtClean="0"/>
              <a:t>Ходит по двору ворона</a:t>
            </a:r>
          </a:p>
          <a:p>
            <a:endParaRPr lang="ru-RU" sz="4000" b="1" dirty="0"/>
          </a:p>
          <a:p>
            <a:r>
              <a:rPr lang="ru-RU" sz="4000" b="1" dirty="0" smtClean="0"/>
              <a:t>Ходит по двору ворона.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</a:t>
            </a: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Птицы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ищут корм воробей </a:t>
            </a:r>
            <a:r>
              <a:rPr lang="ru-RU" sz="4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клюёт корку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  <a:cs typeface="Arial" charset="0"/>
              </a:rPr>
              <a:t>хлеба ворона нашла кусок мяса</a:t>
            </a:r>
          </a:p>
          <a:p>
            <a:pPr>
              <a:defRPr/>
            </a:pPr>
            <a:endParaRPr lang="ru-RU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sz="4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573015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endParaRPr lang="ru-RU" sz="3600" dirty="0"/>
          </a:p>
          <a:p>
            <a:pPr>
              <a:defRPr/>
            </a:pPr>
            <a:endParaRPr lang="ru-RU" sz="3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ru-RU" sz="3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Птицы ищут корм. Воробей клюёт  корку хлеба. Ворона нашла кусок   мяса.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6832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С.12 упр.5</a:t>
            </a:r>
            <a:endParaRPr lang="ru-RU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9269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Работа с учебником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–  О </a:t>
            </a:r>
            <a:r>
              <a:rPr lang="ru-RU" sz="3600" b="1" dirty="0" smtClean="0"/>
              <a:t>чём</a:t>
            </a:r>
            <a:r>
              <a:rPr lang="ru-RU" sz="3600" b="1" dirty="0" smtClean="0"/>
              <a:t> говорили на уроке?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-Назовите признаки предложения.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– Что особенно вам понравилось? Почему?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– Что вызвало затруднение?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myslide.ru/documents_2/aed939d8d08c741603facad9f1de7105/img10.jpg"/>
          <p:cNvPicPr>
            <a:picLocks noChangeAspect="1" noChangeArrowheads="1"/>
          </p:cNvPicPr>
          <p:nvPr/>
        </p:nvPicPr>
        <p:blipFill>
          <a:blip r:embed="rId2" cstate="print"/>
          <a:srcRect r="52266" b="38977"/>
          <a:stretch>
            <a:fillRect/>
          </a:stretch>
        </p:blipFill>
        <p:spPr bwMode="auto">
          <a:xfrm>
            <a:off x="2123728" y="404664"/>
            <a:ext cx="4355976" cy="4176464"/>
          </a:xfrm>
          <a:prstGeom prst="rect">
            <a:avLst/>
          </a:prstGeom>
          <a:noFill/>
        </p:spPr>
      </p:pic>
      <p:pic>
        <p:nvPicPr>
          <p:cNvPr id="2051" name="Picture 3" descr="C:\Users\Admin\Documents\Scanned Documents\Рисунок (22).jpg"/>
          <p:cNvPicPr>
            <a:picLocks noChangeAspect="1" noChangeArrowheads="1"/>
          </p:cNvPicPr>
          <p:nvPr/>
        </p:nvPicPr>
        <p:blipFill>
          <a:blip r:embed="rId3" cstate="print"/>
          <a:srcRect l="4632" t="37866" b="50008"/>
          <a:stretch>
            <a:fillRect/>
          </a:stretch>
        </p:blipFill>
        <p:spPr bwMode="auto">
          <a:xfrm>
            <a:off x="1187624" y="4797152"/>
            <a:ext cx="741236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1e7fe90a0c285b6dfaa9815f2d0356816be06e91-7886515-images-thumbs&amp;n=13"/>
          <p:cNvPicPr>
            <a:picLocks noChangeAspect="1" noChangeArrowheads="1"/>
          </p:cNvPicPr>
          <p:nvPr/>
        </p:nvPicPr>
        <p:blipFill>
          <a:blip r:embed="rId2" cstate="print"/>
          <a:srcRect r="52060" b="26891"/>
          <a:stretch>
            <a:fillRect/>
          </a:stretch>
        </p:blipFill>
        <p:spPr bwMode="auto">
          <a:xfrm>
            <a:off x="1691680" y="0"/>
            <a:ext cx="4032448" cy="46085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5487"/>
          <a:stretch>
            <a:fillRect/>
          </a:stretch>
        </p:blipFill>
        <p:spPr bwMode="auto">
          <a:xfrm>
            <a:off x="5796136" y="22511120"/>
            <a:ext cx="24288750" cy="2155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5567" t="38720" r="39667" b="50717"/>
          <a:stretch>
            <a:fillRect/>
          </a:stretch>
        </p:blipFill>
        <p:spPr bwMode="auto">
          <a:xfrm>
            <a:off x="899592" y="4708252"/>
            <a:ext cx="6624736" cy="214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83568" y="1106160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Воробьи, ворона, птица, человек.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Воробьи и вороны живут рядом с человеком.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Воробьи сидят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Воробьи сидят на холодной земле.</a:t>
            </a:r>
          </a:p>
          <a:p>
            <a:endParaRPr lang="ru-RU" sz="4800" b="1" dirty="0"/>
          </a:p>
          <a:p>
            <a:r>
              <a:rPr lang="ru-RU" sz="4800" b="1" dirty="0" smtClean="0"/>
              <a:t>Холодной</a:t>
            </a:r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Ворона сидели на дереве.</a:t>
            </a:r>
          </a:p>
          <a:p>
            <a:endParaRPr lang="ru-RU" sz="4000" b="1" dirty="0" smtClean="0"/>
          </a:p>
          <a:p>
            <a:r>
              <a:rPr lang="ru-RU" sz="4000" b="1" dirty="0"/>
              <a:t> </a:t>
            </a:r>
            <a:r>
              <a:rPr lang="ru-RU" sz="4000" b="1" dirty="0" smtClean="0"/>
              <a:t>Ворона прилетела к кормушке.</a:t>
            </a:r>
          </a:p>
          <a:p>
            <a:endParaRPr lang="ru-RU" sz="4000" b="1" dirty="0"/>
          </a:p>
          <a:p>
            <a:r>
              <a:rPr lang="ru-RU" sz="4000" b="1" dirty="0" smtClean="0"/>
              <a:t>Гнездо ворона купила.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28" y="404666"/>
          <a:ext cx="7344816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8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28" y="404666"/>
          <a:ext cx="7344816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8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1с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9628" y="404666"/>
          <a:ext cx="7344816" cy="5678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8"/>
                <a:gridCol w="648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2д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1с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26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208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Чистописание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Чистописание</dc:title>
  <dc:creator>батя</dc:creator>
  <cp:lastModifiedBy>батя</cp:lastModifiedBy>
  <cp:revision>12</cp:revision>
  <dcterms:created xsi:type="dcterms:W3CDTF">2023-02-27T12:57:12Z</dcterms:created>
  <dcterms:modified xsi:type="dcterms:W3CDTF">2023-02-27T14:57:33Z</dcterms:modified>
</cp:coreProperties>
</file>