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8"/>
  </p:notesMasterIdLst>
  <p:handoutMasterIdLst>
    <p:handoutMasterId r:id="rId39"/>
  </p:handoutMasterIdLst>
  <p:sldIdLst>
    <p:sldId id="276" r:id="rId2"/>
    <p:sldId id="257" r:id="rId3"/>
    <p:sldId id="260" r:id="rId4"/>
    <p:sldId id="259" r:id="rId5"/>
    <p:sldId id="261" r:id="rId6"/>
    <p:sldId id="258" r:id="rId7"/>
    <p:sldId id="262" r:id="rId8"/>
    <p:sldId id="270" r:id="rId9"/>
    <p:sldId id="265" r:id="rId10"/>
    <p:sldId id="266" r:id="rId11"/>
    <p:sldId id="272" r:id="rId12"/>
    <p:sldId id="273" r:id="rId13"/>
    <p:sldId id="26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306" r:id="rId24"/>
    <p:sldId id="263" r:id="rId25"/>
    <p:sldId id="275" r:id="rId26"/>
    <p:sldId id="277" r:id="rId27"/>
    <p:sldId id="287" r:id="rId28"/>
    <p:sldId id="291" r:id="rId29"/>
    <p:sldId id="269" r:id="rId30"/>
    <p:sldId id="264" r:id="rId31"/>
    <p:sldId id="294" r:id="rId32"/>
    <p:sldId id="288" r:id="rId33"/>
    <p:sldId id="268" r:id="rId34"/>
    <p:sldId id="292" r:id="rId35"/>
    <p:sldId id="293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14"/>
    </p:cViewPr>
  </p:sorterViewPr>
  <p:notesViewPr>
    <p:cSldViewPr>
      <p:cViewPr varScale="1">
        <p:scale>
          <a:sx n="70" d="100"/>
          <a:sy n="70" d="100"/>
        </p:scale>
        <p:origin x="-281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28F3-E2DC-4FC1-9F7E-488F2A1FAC1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239C7-7C2E-4389-B5EB-C18CB63AC4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E1F82-8939-41BD-96B5-A530EA78CA60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226C6-7922-4CA7-BB97-86106D602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26C6-7922-4CA7-BB97-86106D602C1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7EF7FC-B15A-4DA7-95C3-30C52A9205BF}" type="datetimeFigureOut">
              <a:rPr lang="ru-RU" smtClean="0"/>
              <a:pPr/>
              <a:t>07.05.2009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C4E8250-137B-478D-AE82-1E79A42B9F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714620"/>
            <a:ext cx="3478892" cy="37147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465484" cy="16906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 </a:t>
            </a:r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</a:rPr>
              <a:t>«Именем  Екатерины  нареченный»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71678"/>
            <a:ext cx="3643338" cy="454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2154"/>
            <a:ext cx="4857784" cy="643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623888"/>
            <a:ext cx="490537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725" y="619125"/>
            <a:ext cx="44005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1738" y="762000"/>
            <a:ext cx="4200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47788" y="1262063"/>
            <a:ext cx="64484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355725" y="1262063"/>
            <a:ext cx="6430963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913" y="1295400"/>
            <a:ext cx="64801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85728"/>
            <a:ext cx="835103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84300" y="1308100"/>
            <a:ext cx="63754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368425" y="1282700"/>
            <a:ext cx="640715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287" y="285728"/>
            <a:ext cx="802983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5929330"/>
            <a:ext cx="5292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Петродворец. Нижний парк.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355725" y="1279525"/>
            <a:ext cx="6430963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355725" y="1285875"/>
            <a:ext cx="6430963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344613" y="1279525"/>
            <a:ext cx="645477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534B21B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9750" y="1000108"/>
            <a:ext cx="8438776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07782"/>
            <a:ext cx="4714907" cy="64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643050"/>
            <a:ext cx="469556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643050"/>
            <a:ext cx="464516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857224" y="785794"/>
            <a:ext cx="82867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Там, где выгнула русло река,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 подкову, у глинистой кручи,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Свиток царский был предком  раскручен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прочитан под гул тростника.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Здесь границу держать?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Защищать от врагов!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пшеницу сажать!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растить казаков!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11885"/>
            <a:ext cx="3714776" cy="537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5901" y="377766"/>
            <a:ext cx="3974809" cy="490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00100" y="5786454"/>
            <a:ext cx="2712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Захарий</a:t>
            </a:r>
            <a:r>
              <a:rPr lang="ru-RU" sz="2800" dirty="0" smtClean="0"/>
              <a:t> </a:t>
            </a:r>
            <a:r>
              <a:rPr lang="ru-RU" sz="2800" dirty="0" err="1" smtClean="0"/>
              <a:t>Чепега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14942" y="5429264"/>
            <a:ext cx="3059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Антон Головатый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42" y="378004"/>
            <a:ext cx="5072098" cy="528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42976" y="5500702"/>
            <a:ext cx="6102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Памятник Антону Головатому</a:t>
            </a:r>
          </a:p>
          <a:p>
            <a:pPr algn="ctr"/>
            <a:r>
              <a:rPr lang="ru-RU" sz="3200" b="1" dirty="0" smtClean="0"/>
              <a:t> в станице Тамань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1295400"/>
            <a:ext cx="678973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285728"/>
            <a:ext cx="7659487" cy="494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2910" y="5572140"/>
            <a:ext cx="5292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Петродворец. Нижний парк.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592444" cy="483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00042"/>
            <a:ext cx="5472112" cy="4814888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85918" y="5429264"/>
            <a:ext cx="5397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Екатерининская церковь.</a:t>
            </a:r>
          </a:p>
          <a:p>
            <a:pPr algn="ctr"/>
            <a:r>
              <a:rPr lang="ru-RU" sz="2800" dirty="0" smtClean="0"/>
              <a:t>Фото начала ХХ века.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342418" y="1354985"/>
            <a:ext cx="5845424" cy="43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786314" y="2214554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Первый памятник  </a:t>
            </a:r>
          </a:p>
          <a:p>
            <a:r>
              <a:rPr lang="ru-RU" sz="3200" b="1" dirty="0" smtClean="0"/>
              <a:t>Екатерине Великой</a:t>
            </a:r>
          </a:p>
          <a:p>
            <a:r>
              <a:rPr lang="ru-RU" sz="3200" b="1" dirty="0" smtClean="0"/>
              <a:t> в </a:t>
            </a:r>
            <a:r>
              <a:rPr lang="ru-RU" sz="3200" b="1" dirty="0" err="1" smtClean="0"/>
              <a:t>Екатеринодар</a:t>
            </a:r>
            <a:r>
              <a:rPr lang="ru-RU" sz="3200" dirty="0" err="1" smtClean="0"/>
              <a:t>е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470989"/>
            <a:ext cx="4276731" cy="599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1714488"/>
            <a:ext cx="34525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Современный</a:t>
            </a:r>
          </a:p>
          <a:p>
            <a:r>
              <a:rPr lang="ru-RU" sz="3600" dirty="0" smtClean="0"/>
              <a:t> памятник </a:t>
            </a:r>
          </a:p>
          <a:p>
            <a:r>
              <a:rPr lang="ru-RU" sz="3600" dirty="0" smtClean="0"/>
              <a:t>Екатерине</a:t>
            </a:r>
          </a:p>
          <a:p>
            <a:r>
              <a:rPr lang="ru-RU" sz="3600" dirty="0" smtClean="0"/>
              <a:t> в г. Краснодаре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29156" y="142852"/>
            <a:ext cx="646701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5929330"/>
            <a:ext cx="8011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Свято Екатерининский храм в г. Краснодаре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Екат_собор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214290"/>
            <a:ext cx="7010400" cy="647065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064" y="214290"/>
            <a:ext cx="464171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-408809" y="1337446"/>
            <a:ext cx="6248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72066" y="1928802"/>
            <a:ext cx="31747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Петродворец. </a:t>
            </a:r>
          </a:p>
          <a:p>
            <a:r>
              <a:rPr lang="ru-RU" sz="2800" b="1" dirty="0" smtClean="0"/>
              <a:t>Аллея фонтанов.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-581848" y="1296171"/>
            <a:ext cx="63881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72066" y="2071678"/>
            <a:ext cx="3261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Петродворец.</a:t>
            </a:r>
          </a:p>
          <a:p>
            <a:r>
              <a:rPr lang="ru-RU" sz="2800" b="1" dirty="0" smtClean="0"/>
              <a:t>Фонтан «Самсон»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-586611" y="1300935"/>
            <a:ext cx="625475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57752" y="2143116"/>
            <a:ext cx="37230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Петродворец. </a:t>
            </a:r>
          </a:p>
          <a:p>
            <a:r>
              <a:rPr lang="ru-RU" sz="2800" b="1" dirty="0" smtClean="0"/>
              <a:t>Парадная лестница </a:t>
            </a:r>
          </a:p>
          <a:p>
            <a:r>
              <a:rPr lang="ru-RU" sz="2800" b="1" dirty="0" smtClean="0"/>
              <a:t>Большого дворца.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428604"/>
            <a:ext cx="8022343" cy="531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5786454"/>
            <a:ext cx="8241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Петродворец. Тронный зал большого дворца.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5000660" cy="59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929190" y="3143248"/>
            <a:ext cx="4214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Софья Фредерика Августа </a:t>
            </a:r>
            <a:r>
              <a:rPr lang="ru-RU" sz="2800" b="1" dirty="0" err="1" smtClean="0"/>
              <a:t>Анхальт-Цербстская</a:t>
            </a:r>
            <a:r>
              <a:rPr lang="ru-RU" sz="2800" b="1" dirty="0" smtClean="0"/>
              <a:t>, будущая  российская императрица</a:t>
            </a:r>
            <a:endParaRPr lang="en-US" sz="2800" b="1" dirty="0" smtClean="0"/>
          </a:p>
          <a:p>
            <a:r>
              <a:rPr lang="ru-RU" sz="2800" b="1" dirty="0" smtClean="0"/>
              <a:t>  Екатерина</a:t>
            </a:r>
            <a:r>
              <a:rPr lang="en-US" sz="2800" b="1" dirty="0" smtClean="0"/>
              <a:t>II </a:t>
            </a:r>
            <a:r>
              <a:rPr lang="uk-UA" sz="2800" b="1" dirty="0" err="1" smtClean="0"/>
              <a:t>Великая</a:t>
            </a:r>
            <a:r>
              <a:rPr lang="uk-UA" sz="2800" b="1" dirty="0" smtClean="0"/>
              <a:t>     </a:t>
            </a:r>
            <a:r>
              <a:rPr lang="uk-UA" sz="2800" dirty="0" smtClean="0"/>
              <a:t>                                 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241" y="428604"/>
            <a:ext cx="324700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1" y="428604"/>
            <a:ext cx="382821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7224" y="5286388"/>
            <a:ext cx="3685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err="1" smtClean="0"/>
              <a:t>Екатерина</a:t>
            </a:r>
            <a:r>
              <a:rPr lang="uk-UA" sz="4400" b="1" dirty="0" smtClean="0"/>
              <a:t> </a:t>
            </a:r>
            <a:r>
              <a:rPr lang="en-US" sz="4400" b="1" dirty="0" smtClean="0"/>
              <a:t>II</a:t>
            </a:r>
            <a:endParaRPr lang="ru-RU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5008" y="5357826"/>
            <a:ext cx="2231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Петр</a:t>
            </a:r>
            <a:r>
              <a:rPr lang="en-US" sz="4400" b="1" dirty="0" smtClean="0"/>
              <a:t>III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420</TotalTime>
  <Words>108</Words>
  <Application>Microsoft Office PowerPoint</Application>
  <PresentationFormat>On-screen Show (4:3)</PresentationFormat>
  <Paragraphs>33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Бумажная</vt:lpstr>
      <vt:lpstr>Тема: «Именем  Екатерины  нареченный»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Virtual PC</cp:lastModifiedBy>
  <cp:revision>46</cp:revision>
  <dcterms:created xsi:type="dcterms:W3CDTF">2008-12-04T17:12:43Z</dcterms:created>
  <dcterms:modified xsi:type="dcterms:W3CDTF">2009-05-07T15:57:03Z</dcterms:modified>
</cp:coreProperties>
</file>