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2"/>
  </p:notesMasterIdLst>
  <p:sldIdLst>
    <p:sldId id="256" r:id="rId2"/>
    <p:sldId id="263" r:id="rId3"/>
    <p:sldId id="275" r:id="rId4"/>
    <p:sldId id="279" r:id="rId5"/>
    <p:sldId id="288" r:id="rId6"/>
    <p:sldId id="260" r:id="rId7"/>
    <p:sldId id="284" r:id="rId8"/>
    <p:sldId id="285" r:id="rId9"/>
    <p:sldId id="286" r:id="rId10"/>
    <p:sldId id="278" r:id="rId11"/>
    <p:sldId id="274" r:id="rId12"/>
    <p:sldId id="261" r:id="rId13"/>
    <p:sldId id="264" r:id="rId14"/>
    <p:sldId id="269" r:id="rId15"/>
    <p:sldId id="262" r:id="rId16"/>
    <p:sldId id="287" r:id="rId17"/>
    <p:sldId id="283" r:id="rId18"/>
    <p:sldId id="273" r:id="rId19"/>
    <p:sldId id="280" r:id="rId20"/>
    <p:sldId id="289" r:id="rId2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Treme" initials="X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D9839E"/>
    <a:srgbClr val="FFA58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21272" autoAdjust="0"/>
    <p:restoredTop sz="93333" autoAdjust="0"/>
  </p:normalViewPr>
  <p:slideViewPr>
    <p:cSldViewPr>
      <p:cViewPr>
        <p:scale>
          <a:sx n="60" d="100"/>
          <a:sy n="60" d="100"/>
        </p:scale>
        <p:origin x="-1134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F51BBB-8402-4B7E-9775-F90AF7616826}" type="doc">
      <dgm:prSet loTypeId="urn:microsoft.com/office/officeart/2005/8/layout/orgChart1" loCatId="hierarchy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BD011E7F-DA21-47C0-9011-1B3937A4CBB4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800" b="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Физическая картина мира</a:t>
          </a:r>
          <a:endParaRPr lang="ru-RU" sz="2800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6206092-256B-4C70-A8FC-0B21A9245CF6}" type="parTrans" cxnId="{58BA1DF0-8DC8-4844-876B-2CC1BF6131B1}">
      <dgm:prSet/>
      <dgm:spPr/>
      <dgm:t>
        <a:bodyPr/>
        <a:lstStyle/>
        <a:p>
          <a:endParaRPr lang="ru-RU"/>
        </a:p>
      </dgm:t>
    </dgm:pt>
    <dgm:pt modelId="{C56A1469-B1D1-4EAB-803E-26ECEB55283E}" type="sibTrans" cxnId="{58BA1DF0-8DC8-4844-876B-2CC1BF6131B1}">
      <dgm:prSet/>
      <dgm:spPr/>
      <dgm:t>
        <a:bodyPr/>
        <a:lstStyle/>
        <a:p>
          <a:endParaRPr lang="ru-RU"/>
        </a:p>
      </dgm:t>
    </dgm:pt>
    <dgm:pt modelId="{D9ACAC2A-FBC6-45E3-BD2C-F555BD780309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Исходные философские идеи и представления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A5A7AEB-FCB0-4AAE-94C0-D6E05BE7365C}" type="parTrans" cxnId="{D4FD952F-28DF-4CFC-B30E-9D7182277948}">
      <dgm:prSet/>
      <dgm:spPr/>
      <dgm:t>
        <a:bodyPr/>
        <a:lstStyle/>
        <a:p>
          <a:endParaRPr lang="ru-RU" dirty="0"/>
        </a:p>
      </dgm:t>
    </dgm:pt>
    <dgm:pt modelId="{228C6C3C-4DA8-43E5-B8CD-3D68397BAD56}" type="sibTrans" cxnId="{D4FD952F-28DF-4CFC-B30E-9D7182277948}">
      <dgm:prSet/>
      <dgm:spPr/>
      <dgm:t>
        <a:bodyPr/>
        <a:lstStyle/>
        <a:p>
          <a:endParaRPr lang="ru-RU"/>
        </a:p>
      </dgm:t>
    </dgm:pt>
    <dgm:pt modelId="{367116DA-5376-483C-8F62-6E968172E4F1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Физические теории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03C9C6-03D8-4082-88DE-0C36C15C720B}" type="parTrans" cxnId="{88FE4CED-A093-490B-BFAF-10B71D953B54}">
      <dgm:prSet/>
      <dgm:spPr/>
      <dgm:t>
        <a:bodyPr/>
        <a:lstStyle/>
        <a:p>
          <a:endParaRPr lang="ru-RU" dirty="0"/>
        </a:p>
      </dgm:t>
    </dgm:pt>
    <dgm:pt modelId="{3C0BAB8B-11CB-41D5-8397-F1B2DA377230}" type="sibTrans" cxnId="{88FE4CED-A093-490B-BFAF-10B71D953B54}">
      <dgm:prSet/>
      <dgm:spPr/>
      <dgm:t>
        <a:bodyPr/>
        <a:lstStyle/>
        <a:p>
          <a:endParaRPr lang="ru-RU"/>
        </a:p>
      </dgm:t>
    </dgm:pt>
    <dgm:pt modelId="{11A845CB-8606-4AA8-93AB-9D2A751D2AF1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Связи между теориями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C419D8A-7E14-45B0-9093-6FD03F61AAE8}" type="parTrans" cxnId="{9D698939-BFAC-4F4E-8A23-15E9257A83C7}">
      <dgm:prSet/>
      <dgm:spPr/>
      <dgm:t>
        <a:bodyPr/>
        <a:lstStyle/>
        <a:p>
          <a:endParaRPr lang="ru-RU" dirty="0"/>
        </a:p>
      </dgm:t>
    </dgm:pt>
    <dgm:pt modelId="{F6FBA068-A9DF-414B-8831-0A2DFBE3550A}" type="sibTrans" cxnId="{9D698939-BFAC-4F4E-8A23-15E9257A83C7}">
      <dgm:prSet/>
      <dgm:spPr/>
      <dgm:t>
        <a:bodyPr/>
        <a:lstStyle/>
        <a:p>
          <a:endParaRPr lang="ru-RU"/>
        </a:p>
      </dgm:t>
    </dgm:pt>
    <dgm:pt modelId="{495ADD62-BB30-4C58-9D0D-09DC25AEA8A8}">
      <dgm:prSet custT="1"/>
      <dgm:spPr>
        <a:gradFill rotWithShape="0">
          <a:gsLst>
            <a:gs pos="0">
              <a:schemeClr val="tx2"/>
            </a:gs>
            <a:gs pos="65000">
              <a:schemeClr val="dk2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</a:gradFill>
      </dgm:spPr>
      <dgm:t>
        <a:bodyPr/>
        <a:lstStyle/>
        <a:p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5204DB0-5B1B-4591-A4BE-3A82C6D7562D}" type="parTrans" cxnId="{DD039288-2DF6-4A89-9F2D-4865E76FC91C}">
      <dgm:prSet/>
      <dgm:spPr/>
      <dgm:t>
        <a:bodyPr/>
        <a:lstStyle/>
        <a:p>
          <a:endParaRPr lang="ru-RU" dirty="0"/>
        </a:p>
      </dgm:t>
    </dgm:pt>
    <dgm:pt modelId="{E35B60B4-6B82-4B8B-972B-DCA597308A1F}" type="sibTrans" cxnId="{DD039288-2DF6-4A89-9F2D-4865E76FC91C}">
      <dgm:prSet/>
      <dgm:spPr/>
      <dgm:t>
        <a:bodyPr/>
        <a:lstStyle/>
        <a:p>
          <a:endParaRPr lang="ru-RU"/>
        </a:p>
      </dgm:t>
    </dgm:pt>
    <dgm:pt modelId="{1D86E534-6884-47AD-AE7C-EE04C981D700}">
      <dgm:prSet custT="1"/>
      <dgm:spPr>
        <a:gradFill rotWithShape="0">
          <a:gsLst>
            <a:gs pos="0">
              <a:schemeClr val="tx2"/>
            </a:gs>
            <a:gs pos="65000">
              <a:schemeClr val="dk2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</a:gradFill>
      </dgm:spPr>
      <dgm:t>
        <a:bodyPr/>
        <a:lstStyle/>
        <a:p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1DB3F74-D0A5-4BA1-BC55-427ED3CC231E}" type="parTrans" cxnId="{50806F1A-727A-45DF-BA48-EEF6EB8933D8}">
      <dgm:prSet/>
      <dgm:spPr/>
      <dgm:t>
        <a:bodyPr/>
        <a:lstStyle/>
        <a:p>
          <a:endParaRPr lang="ru-RU" dirty="0"/>
        </a:p>
      </dgm:t>
    </dgm:pt>
    <dgm:pt modelId="{BEF120E4-4C69-4E3A-88E7-6334B8B2D5CF}" type="sibTrans" cxnId="{50806F1A-727A-45DF-BA48-EEF6EB8933D8}">
      <dgm:prSet/>
      <dgm:spPr/>
      <dgm:t>
        <a:bodyPr/>
        <a:lstStyle/>
        <a:p>
          <a:endParaRPr lang="ru-RU"/>
        </a:p>
      </dgm:t>
    </dgm:pt>
    <dgm:pt modelId="{E5FB4643-E511-48CF-BA94-FFEA1606C633}">
      <dgm:prSet custT="1"/>
      <dgm:spPr>
        <a:gradFill rotWithShape="0">
          <a:gsLst>
            <a:gs pos="0">
              <a:schemeClr val="tx2"/>
            </a:gs>
            <a:gs pos="65000">
              <a:schemeClr val="dk2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</a:gradFill>
      </dgm:spPr>
      <dgm:t>
        <a:bodyPr/>
        <a:lstStyle/>
        <a:p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0E3A563-9588-4851-AAB2-AC737D4DDF0F}" type="parTrans" cxnId="{6BDDD538-922F-4204-962A-24F4B823DF7C}">
      <dgm:prSet/>
      <dgm:spPr/>
      <dgm:t>
        <a:bodyPr/>
        <a:lstStyle/>
        <a:p>
          <a:endParaRPr lang="ru-RU" dirty="0"/>
        </a:p>
      </dgm:t>
    </dgm:pt>
    <dgm:pt modelId="{1C6F5BA6-341A-4DA3-861E-156C83FAD417}" type="sibTrans" cxnId="{6BDDD538-922F-4204-962A-24F4B823DF7C}">
      <dgm:prSet/>
      <dgm:spPr/>
      <dgm:t>
        <a:bodyPr/>
        <a:lstStyle/>
        <a:p>
          <a:endParaRPr lang="ru-RU"/>
        </a:p>
      </dgm:t>
    </dgm:pt>
    <dgm:pt modelId="{B3BE0CB9-A69A-4F81-B7CA-D1E7FB87FA8C}">
      <dgm:prSet custT="1"/>
      <dgm:spPr>
        <a:gradFill rotWithShape="0">
          <a:gsLst>
            <a:gs pos="0">
              <a:schemeClr val="tx2"/>
            </a:gs>
            <a:gs pos="65000">
              <a:schemeClr val="dk2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</a:gradFill>
      </dgm:spPr>
      <dgm:t>
        <a:bodyPr/>
        <a:lstStyle/>
        <a:p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826AEFC-E073-4BE7-B766-21007518CC22}" type="parTrans" cxnId="{677C0DF9-4922-47D6-B345-D4B35016E45A}">
      <dgm:prSet/>
      <dgm:spPr/>
      <dgm:t>
        <a:bodyPr/>
        <a:lstStyle/>
        <a:p>
          <a:endParaRPr lang="ru-RU" dirty="0"/>
        </a:p>
      </dgm:t>
    </dgm:pt>
    <dgm:pt modelId="{D6325E02-705D-435F-A0B0-735AC9CD5318}" type="sibTrans" cxnId="{677C0DF9-4922-47D6-B345-D4B35016E45A}">
      <dgm:prSet/>
      <dgm:spPr/>
      <dgm:t>
        <a:bodyPr/>
        <a:lstStyle/>
        <a:p>
          <a:endParaRPr lang="ru-RU"/>
        </a:p>
      </dgm:t>
    </dgm:pt>
    <dgm:pt modelId="{75EC871D-CF07-4013-A4F7-2A8709601CD6}">
      <dgm:prSet custT="1"/>
      <dgm:spPr>
        <a:gradFill rotWithShape="0">
          <a:gsLst>
            <a:gs pos="0">
              <a:schemeClr val="bg2">
                <a:lumMod val="50000"/>
              </a:schemeClr>
            </a:gs>
            <a:gs pos="65000">
              <a:schemeClr val="dk2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</a:gradFill>
      </dgm:spPr>
      <dgm:t>
        <a:bodyPr/>
        <a:lstStyle/>
        <a:p>
          <a:endParaRPr lang="ru-RU" sz="14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01F6423-4A93-44F1-B9C0-6541204F3DBF}" type="parTrans" cxnId="{67BB6E04-96BD-4310-A865-222E17CAD82B}">
      <dgm:prSet/>
      <dgm:spPr/>
      <dgm:t>
        <a:bodyPr/>
        <a:lstStyle/>
        <a:p>
          <a:endParaRPr lang="ru-RU" dirty="0"/>
        </a:p>
      </dgm:t>
    </dgm:pt>
    <dgm:pt modelId="{6E0BE6E1-60EB-4103-9CCF-F0C07042C3FF}" type="sibTrans" cxnId="{67BB6E04-96BD-4310-A865-222E17CAD82B}">
      <dgm:prSet/>
      <dgm:spPr/>
      <dgm:t>
        <a:bodyPr/>
        <a:lstStyle/>
        <a:p>
          <a:endParaRPr lang="ru-RU"/>
        </a:p>
      </dgm:t>
    </dgm:pt>
    <dgm:pt modelId="{27A2999B-D4EC-4B6C-9333-1BD03142CDB3}">
      <dgm:prSet custT="1"/>
      <dgm:spPr>
        <a:gradFill rotWithShape="0">
          <a:gsLst>
            <a:gs pos="0">
              <a:schemeClr val="tx2"/>
            </a:gs>
            <a:gs pos="65000">
              <a:schemeClr val="dk2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</a:gradFill>
      </dgm:spPr>
      <dgm:t>
        <a:bodyPr/>
        <a:lstStyle/>
        <a:p>
          <a:endParaRPr lang="ru-RU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7E9EEBF-F3C2-4210-96BD-09DA539720E3}" type="parTrans" cxnId="{29E709CF-0F81-4418-B042-4A15616FA244}">
      <dgm:prSet/>
      <dgm:spPr/>
      <dgm:t>
        <a:bodyPr/>
        <a:lstStyle/>
        <a:p>
          <a:endParaRPr lang="ru-RU" dirty="0"/>
        </a:p>
      </dgm:t>
    </dgm:pt>
    <dgm:pt modelId="{89460487-6C8B-4644-9932-275C60514226}" type="sibTrans" cxnId="{29E709CF-0F81-4418-B042-4A15616FA244}">
      <dgm:prSet/>
      <dgm:spPr/>
      <dgm:t>
        <a:bodyPr/>
        <a:lstStyle/>
        <a:p>
          <a:endParaRPr lang="ru-RU"/>
        </a:p>
      </dgm:t>
    </dgm:pt>
    <dgm:pt modelId="{805B3ED8-8DD0-4877-ABC0-253EED0B3403}">
      <dgm:prSet custT="1"/>
      <dgm:spPr>
        <a:gradFill rotWithShape="0">
          <a:gsLst>
            <a:gs pos="0">
              <a:schemeClr val="tx2"/>
            </a:gs>
            <a:gs pos="65000">
              <a:schemeClr val="dk2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</a:gradFill>
      </dgm:spPr>
      <dgm:t>
        <a:bodyPr/>
        <a:lstStyle/>
        <a:p>
          <a:endParaRPr lang="ru-RU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43A81B9-314D-4BC3-8FCB-DA47CF9F08E4}" type="parTrans" cxnId="{DBC327EF-3547-49D0-9FAD-AEC6318901E4}">
      <dgm:prSet/>
      <dgm:spPr/>
      <dgm:t>
        <a:bodyPr/>
        <a:lstStyle/>
        <a:p>
          <a:endParaRPr lang="ru-RU" dirty="0"/>
        </a:p>
      </dgm:t>
    </dgm:pt>
    <dgm:pt modelId="{F978295E-1E26-4392-B190-4F0E7EA3CDD1}" type="sibTrans" cxnId="{DBC327EF-3547-49D0-9FAD-AEC6318901E4}">
      <dgm:prSet/>
      <dgm:spPr/>
      <dgm:t>
        <a:bodyPr/>
        <a:lstStyle/>
        <a:p>
          <a:endParaRPr lang="ru-RU"/>
        </a:p>
      </dgm:t>
    </dgm:pt>
    <dgm:pt modelId="{68350AB3-E1C3-43FF-B67E-E11425CAC5AE}">
      <dgm:prSet custT="1"/>
      <dgm:spPr>
        <a:gradFill rotWithShape="0">
          <a:gsLst>
            <a:gs pos="0">
              <a:schemeClr val="tx2"/>
            </a:gs>
            <a:gs pos="65000">
              <a:schemeClr val="dk2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</a:gradFill>
      </dgm:spPr>
      <dgm:t>
        <a:bodyPr/>
        <a:lstStyle/>
        <a:p>
          <a:endParaRPr lang="ru-RU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F2A547-CE3E-49E6-95B5-90290EF1DCE1}" type="parTrans" cxnId="{B8D59CBA-8581-4218-A269-17445DF0E296}">
      <dgm:prSet/>
      <dgm:spPr/>
      <dgm:t>
        <a:bodyPr/>
        <a:lstStyle/>
        <a:p>
          <a:endParaRPr lang="ru-RU" dirty="0"/>
        </a:p>
      </dgm:t>
    </dgm:pt>
    <dgm:pt modelId="{B67FBBDD-DA51-4272-8267-CC49D677738E}" type="sibTrans" cxnId="{B8D59CBA-8581-4218-A269-17445DF0E296}">
      <dgm:prSet/>
      <dgm:spPr/>
      <dgm:t>
        <a:bodyPr/>
        <a:lstStyle/>
        <a:p>
          <a:endParaRPr lang="ru-RU"/>
        </a:p>
      </dgm:t>
    </dgm:pt>
    <dgm:pt modelId="{581A5545-58AC-4D2C-A44C-949916896760}">
      <dgm:prSet custT="1"/>
      <dgm:spPr>
        <a:gradFill rotWithShape="0">
          <a:gsLst>
            <a:gs pos="0">
              <a:schemeClr val="tx2"/>
            </a:gs>
            <a:gs pos="65000">
              <a:schemeClr val="dk2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</a:gradFill>
      </dgm:spPr>
      <dgm:t>
        <a:bodyPr/>
        <a:lstStyle/>
        <a:p>
          <a:endParaRPr lang="ru-RU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95A7C12-BAE3-414A-9340-F9421447344F}" type="parTrans" cxnId="{140B76E0-FC23-4575-A55B-9217346A79A7}">
      <dgm:prSet/>
      <dgm:spPr/>
      <dgm:t>
        <a:bodyPr/>
        <a:lstStyle/>
        <a:p>
          <a:endParaRPr lang="ru-RU" dirty="0"/>
        </a:p>
      </dgm:t>
    </dgm:pt>
    <dgm:pt modelId="{BA1EA07F-94E6-4671-97FB-D0FFE24D02E7}" type="sibTrans" cxnId="{140B76E0-FC23-4575-A55B-9217346A79A7}">
      <dgm:prSet/>
      <dgm:spPr/>
      <dgm:t>
        <a:bodyPr/>
        <a:lstStyle/>
        <a:p>
          <a:endParaRPr lang="ru-RU"/>
        </a:p>
      </dgm:t>
    </dgm:pt>
    <dgm:pt modelId="{264F953C-39E2-48A7-8E2E-737260F2A791}">
      <dgm:prSet custT="1"/>
      <dgm:spPr>
        <a:gradFill rotWithShape="0">
          <a:gsLst>
            <a:gs pos="0">
              <a:schemeClr val="tx2"/>
            </a:gs>
            <a:gs pos="65000">
              <a:schemeClr val="dk2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</a:gradFill>
      </dgm:spPr>
      <dgm:t>
        <a:bodyPr/>
        <a:lstStyle/>
        <a:p>
          <a:endParaRPr lang="ru-RU" sz="1400" b="1" dirty="0">
            <a:solidFill>
              <a:schemeClr val="accent4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899931D-6EA6-4EF0-A8E0-28C77ED7F63F}" type="parTrans" cxnId="{382B3658-DD17-46E3-925B-4EE1F12889EC}">
      <dgm:prSet/>
      <dgm:spPr/>
      <dgm:t>
        <a:bodyPr/>
        <a:lstStyle/>
        <a:p>
          <a:endParaRPr lang="ru-RU" dirty="0"/>
        </a:p>
      </dgm:t>
    </dgm:pt>
    <dgm:pt modelId="{86EB4526-6217-4CA5-917A-B2191A83D92A}" type="sibTrans" cxnId="{382B3658-DD17-46E3-925B-4EE1F12889EC}">
      <dgm:prSet/>
      <dgm:spPr/>
      <dgm:t>
        <a:bodyPr/>
        <a:lstStyle/>
        <a:p>
          <a:endParaRPr lang="ru-RU"/>
        </a:p>
      </dgm:t>
    </dgm:pt>
    <dgm:pt modelId="{2632296F-3A60-42B3-AFC7-CCFB72D3B7AB}">
      <dgm:prSet custT="1"/>
      <dgm:spPr>
        <a:gradFill rotWithShape="0">
          <a:gsLst>
            <a:gs pos="0">
              <a:schemeClr val="tx2"/>
            </a:gs>
            <a:gs pos="65000">
              <a:schemeClr val="dk2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</a:gradFill>
      </dgm:spPr>
      <dgm:t>
        <a:bodyPr/>
        <a:lstStyle/>
        <a:p>
          <a:endParaRPr lang="ru-RU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57FC517-D479-4213-84B6-C3F872788F8D}" type="parTrans" cxnId="{6F4E368A-4E1F-4DD9-B11F-B59B25DE8566}">
      <dgm:prSet/>
      <dgm:spPr/>
      <dgm:t>
        <a:bodyPr/>
        <a:lstStyle/>
        <a:p>
          <a:endParaRPr lang="ru-RU" dirty="0"/>
        </a:p>
      </dgm:t>
    </dgm:pt>
    <dgm:pt modelId="{833D3E97-9324-42A9-9F40-2E2820C0B0B5}" type="sibTrans" cxnId="{6F4E368A-4E1F-4DD9-B11F-B59B25DE8566}">
      <dgm:prSet/>
      <dgm:spPr/>
      <dgm:t>
        <a:bodyPr/>
        <a:lstStyle/>
        <a:p>
          <a:endParaRPr lang="ru-RU"/>
        </a:p>
      </dgm:t>
    </dgm:pt>
    <dgm:pt modelId="{FD89FAC6-3F47-4308-912D-6A2271EE5697}">
      <dgm:prSet custT="1"/>
      <dgm:spPr>
        <a:gradFill rotWithShape="0">
          <a:gsLst>
            <a:gs pos="0">
              <a:schemeClr val="tx2"/>
            </a:gs>
            <a:gs pos="65000">
              <a:schemeClr val="dk2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</a:gradFill>
      </dgm:spPr>
      <dgm:t>
        <a:bodyPr/>
        <a:lstStyle/>
        <a:p>
          <a:endParaRPr lang="ru-RU" sz="1400" b="1" dirty="0">
            <a:solidFill>
              <a:schemeClr val="accent4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1DBCC1D-CBE7-4B51-B09C-E3BC2B00B849}" type="parTrans" cxnId="{64DB4701-9853-40CC-8B66-CAD559525AE5}">
      <dgm:prSet/>
      <dgm:spPr/>
      <dgm:t>
        <a:bodyPr/>
        <a:lstStyle/>
        <a:p>
          <a:endParaRPr lang="ru-RU" dirty="0"/>
        </a:p>
      </dgm:t>
    </dgm:pt>
    <dgm:pt modelId="{E60FC025-9BBC-469E-857A-C3ED70F9F2AB}" type="sibTrans" cxnId="{64DB4701-9853-40CC-8B66-CAD559525AE5}">
      <dgm:prSet/>
      <dgm:spPr/>
      <dgm:t>
        <a:bodyPr/>
        <a:lstStyle/>
        <a:p>
          <a:endParaRPr lang="ru-RU"/>
        </a:p>
      </dgm:t>
    </dgm:pt>
    <dgm:pt modelId="{42D4289A-AF8D-476B-8C1D-743B12BD859C}">
      <dgm:prSet custT="1"/>
      <dgm:spPr>
        <a:gradFill rotWithShape="0">
          <a:gsLst>
            <a:gs pos="0">
              <a:schemeClr val="tx2"/>
            </a:gs>
            <a:gs pos="65000">
              <a:schemeClr val="dk2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</a:gradFill>
      </dgm:spPr>
      <dgm:t>
        <a:bodyPr/>
        <a:lstStyle/>
        <a:p>
          <a:endParaRPr lang="ru-RU" sz="1400" b="1" dirty="0">
            <a:solidFill>
              <a:schemeClr val="accent4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B934F24-08D1-4185-B4B8-1B86809BEACB}" type="parTrans" cxnId="{F452E7C3-9170-4286-ADC3-91DDB75301AA}">
      <dgm:prSet/>
      <dgm:spPr/>
      <dgm:t>
        <a:bodyPr/>
        <a:lstStyle/>
        <a:p>
          <a:endParaRPr lang="ru-RU"/>
        </a:p>
      </dgm:t>
    </dgm:pt>
    <dgm:pt modelId="{ACCD330A-7D19-489A-B1CC-6EE936D8EB86}" type="sibTrans" cxnId="{F452E7C3-9170-4286-ADC3-91DDB75301AA}">
      <dgm:prSet/>
      <dgm:spPr/>
      <dgm:t>
        <a:bodyPr/>
        <a:lstStyle/>
        <a:p>
          <a:endParaRPr lang="ru-RU"/>
        </a:p>
      </dgm:t>
    </dgm:pt>
    <dgm:pt modelId="{82C21E9E-A6C7-4E37-B758-E69158DC163F}" type="pres">
      <dgm:prSet presAssocID="{95F51BBB-8402-4B7E-9775-F90AF761682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2BC1E70-5E78-4D95-A5D1-414BCED6D2B0}" type="pres">
      <dgm:prSet presAssocID="{BD011E7F-DA21-47C0-9011-1B3937A4CBB4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DD2D4E97-0892-4696-BC3B-6547DD049B42}" type="pres">
      <dgm:prSet presAssocID="{BD011E7F-DA21-47C0-9011-1B3937A4CBB4}" presName="rootComposite1" presStyleCnt="0"/>
      <dgm:spPr/>
      <dgm:t>
        <a:bodyPr/>
        <a:lstStyle/>
        <a:p>
          <a:endParaRPr lang="ru-RU"/>
        </a:p>
      </dgm:t>
    </dgm:pt>
    <dgm:pt modelId="{553082C3-F6BA-4CBA-95E8-CCE2ABC8DCE8}" type="pres">
      <dgm:prSet presAssocID="{BD011E7F-DA21-47C0-9011-1B3937A4CBB4}" presName="rootText1" presStyleLbl="node0" presStyleIdx="0" presStyleCnt="1" custScaleX="393002" custScaleY="104568" custLinFactNeighborX="18130" custLinFactNeighborY="114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620E9AC-7CB4-44BF-AE96-973C0BE1C772}" type="pres">
      <dgm:prSet presAssocID="{BD011E7F-DA21-47C0-9011-1B3937A4CBB4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71F0852-5497-46C0-8F0D-E8AFE08F60CE}" type="pres">
      <dgm:prSet presAssocID="{BD011E7F-DA21-47C0-9011-1B3937A4CBB4}" presName="hierChild2" presStyleCnt="0"/>
      <dgm:spPr/>
      <dgm:t>
        <a:bodyPr/>
        <a:lstStyle/>
        <a:p>
          <a:endParaRPr lang="ru-RU"/>
        </a:p>
      </dgm:t>
    </dgm:pt>
    <dgm:pt modelId="{EA2DC250-B0EF-4DB9-A174-A270DC774CFC}" type="pres">
      <dgm:prSet presAssocID="{BA5A7AEB-FCB0-4AAE-94C0-D6E05BE7365C}" presName="Name37" presStyleLbl="parChTrans1D2" presStyleIdx="0" presStyleCnt="3"/>
      <dgm:spPr/>
      <dgm:t>
        <a:bodyPr/>
        <a:lstStyle/>
        <a:p>
          <a:endParaRPr lang="ru-RU"/>
        </a:p>
      </dgm:t>
    </dgm:pt>
    <dgm:pt modelId="{BF615CCF-BE86-4DD0-8EE0-FFC0833872E9}" type="pres">
      <dgm:prSet presAssocID="{D9ACAC2A-FBC6-45E3-BD2C-F555BD780309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7B43C66A-3A51-4C92-811C-B6D84FA7B901}" type="pres">
      <dgm:prSet presAssocID="{D9ACAC2A-FBC6-45E3-BD2C-F555BD780309}" presName="rootComposite" presStyleCnt="0"/>
      <dgm:spPr/>
      <dgm:t>
        <a:bodyPr/>
        <a:lstStyle/>
        <a:p>
          <a:endParaRPr lang="ru-RU"/>
        </a:p>
      </dgm:t>
    </dgm:pt>
    <dgm:pt modelId="{68449BD5-46DF-4033-8F41-06E99C61C520}" type="pres">
      <dgm:prSet presAssocID="{D9ACAC2A-FBC6-45E3-BD2C-F555BD780309}" presName="rootText" presStyleLbl="node2" presStyleIdx="0" presStyleCnt="3" custScaleX="188295" custLinFactNeighborX="4252" custLinFactNeighborY="203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1D5A02C-EA31-42FD-B9D5-8C77A4B6775D}" type="pres">
      <dgm:prSet presAssocID="{D9ACAC2A-FBC6-45E3-BD2C-F555BD780309}" presName="rootConnector" presStyleLbl="node2" presStyleIdx="0" presStyleCnt="3"/>
      <dgm:spPr/>
      <dgm:t>
        <a:bodyPr/>
        <a:lstStyle/>
        <a:p>
          <a:endParaRPr lang="ru-RU"/>
        </a:p>
      </dgm:t>
    </dgm:pt>
    <dgm:pt modelId="{1090742F-EA13-4287-B5A9-CCA843DD5726}" type="pres">
      <dgm:prSet presAssocID="{D9ACAC2A-FBC6-45E3-BD2C-F555BD780309}" presName="hierChild4" presStyleCnt="0"/>
      <dgm:spPr/>
      <dgm:t>
        <a:bodyPr/>
        <a:lstStyle/>
        <a:p>
          <a:endParaRPr lang="ru-RU"/>
        </a:p>
      </dgm:t>
    </dgm:pt>
    <dgm:pt modelId="{74ACAA2A-0BC6-4896-85F0-D69772C2E538}" type="pres">
      <dgm:prSet presAssocID="{801F6423-4A93-44F1-B9C0-6541204F3DBF}" presName="Name37" presStyleLbl="parChTrans1D3" presStyleIdx="0" presStyleCnt="13"/>
      <dgm:spPr/>
      <dgm:t>
        <a:bodyPr/>
        <a:lstStyle/>
        <a:p>
          <a:endParaRPr lang="ru-RU"/>
        </a:p>
      </dgm:t>
    </dgm:pt>
    <dgm:pt modelId="{F7C952C4-C1A9-4F6F-A9AD-43EDC34E603B}" type="pres">
      <dgm:prSet presAssocID="{75EC871D-CF07-4013-A4F7-2A8709601CD6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D6B6F36A-2ABB-4E35-99A1-7109F9F08F95}" type="pres">
      <dgm:prSet presAssocID="{75EC871D-CF07-4013-A4F7-2A8709601CD6}" presName="rootComposite" presStyleCnt="0"/>
      <dgm:spPr/>
      <dgm:t>
        <a:bodyPr/>
        <a:lstStyle/>
        <a:p>
          <a:endParaRPr lang="ru-RU"/>
        </a:p>
      </dgm:t>
    </dgm:pt>
    <dgm:pt modelId="{7903BC76-4092-4588-9D5B-06E8769EA38B}" type="pres">
      <dgm:prSet presAssocID="{75EC871D-CF07-4013-A4F7-2A8709601CD6}" presName="rootText" presStyleLbl="node3" presStyleIdx="0" presStyleCnt="13" custScaleX="164209" custScaleY="114098" custLinFactNeighborX="-16484" custLinFactNeighborY="1545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86CD7288-558B-452E-AB07-CB3C69127154}" type="pres">
      <dgm:prSet presAssocID="{75EC871D-CF07-4013-A4F7-2A8709601CD6}" presName="rootConnector" presStyleLbl="node3" presStyleIdx="0" presStyleCnt="13"/>
      <dgm:spPr/>
      <dgm:t>
        <a:bodyPr/>
        <a:lstStyle/>
        <a:p>
          <a:endParaRPr lang="ru-RU"/>
        </a:p>
      </dgm:t>
    </dgm:pt>
    <dgm:pt modelId="{9B9923DC-245D-418A-A491-CE124B5F6BD7}" type="pres">
      <dgm:prSet presAssocID="{75EC871D-CF07-4013-A4F7-2A8709601CD6}" presName="hierChild4" presStyleCnt="0"/>
      <dgm:spPr/>
      <dgm:t>
        <a:bodyPr/>
        <a:lstStyle/>
        <a:p>
          <a:endParaRPr lang="ru-RU"/>
        </a:p>
      </dgm:t>
    </dgm:pt>
    <dgm:pt modelId="{02DC4548-048F-4E7C-A327-8E99823D005D}" type="pres">
      <dgm:prSet presAssocID="{75EC871D-CF07-4013-A4F7-2A8709601CD6}" presName="hierChild5" presStyleCnt="0"/>
      <dgm:spPr/>
      <dgm:t>
        <a:bodyPr/>
        <a:lstStyle/>
        <a:p>
          <a:endParaRPr lang="ru-RU"/>
        </a:p>
      </dgm:t>
    </dgm:pt>
    <dgm:pt modelId="{66F8035D-9C15-4D8E-B6B8-BA98D3F7B2E2}" type="pres">
      <dgm:prSet presAssocID="{A7E9EEBF-F3C2-4210-96BD-09DA539720E3}" presName="Name37" presStyleLbl="parChTrans1D3" presStyleIdx="1" presStyleCnt="13"/>
      <dgm:spPr/>
      <dgm:t>
        <a:bodyPr/>
        <a:lstStyle/>
        <a:p>
          <a:endParaRPr lang="ru-RU"/>
        </a:p>
      </dgm:t>
    </dgm:pt>
    <dgm:pt modelId="{C36AF6CF-AE1C-4876-AF9F-143AA03B89D2}" type="pres">
      <dgm:prSet presAssocID="{27A2999B-D4EC-4B6C-9333-1BD03142CDB3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EE58E390-AE4E-4B49-9E54-47E6B34543FA}" type="pres">
      <dgm:prSet presAssocID="{27A2999B-D4EC-4B6C-9333-1BD03142CDB3}" presName="rootComposite" presStyleCnt="0"/>
      <dgm:spPr/>
      <dgm:t>
        <a:bodyPr/>
        <a:lstStyle/>
        <a:p>
          <a:endParaRPr lang="ru-RU"/>
        </a:p>
      </dgm:t>
    </dgm:pt>
    <dgm:pt modelId="{1E15086C-0B65-4A81-907C-2B2FA743D12A}" type="pres">
      <dgm:prSet presAssocID="{27A2999B-D4EC-4B6C-9333-1BD03142CDB3}" presName="rootText" presStyleLbl="node3" presStyleIdx="1" presStyleCnt="13" custScaleX="165939" custScaleY="121891" custLinFactNeighborX="-16484" custLinFactNeighborY="7943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8EC60F17-4544-47C2-B74E-4BB7166DE680}" type="pres">
      <dgm:prSet presAssocID="{27A2999B-D4EC-4B6C-9333-1BD03142CDB3}" presName="rootConnector" presStyleLbl="node3" presStyleIdx="1" presStyleCnt="13"/>
      <dgm:spPr/>
      <dgm:t>
        <a:bodyPr/>
        <a:lstStyle/>
        <a:p>
          <a:endParaRPr lang="ru-RU"/>
        </a:p>
      </dgm:t>
    </dgm:pt>
    <dgm:pt modelId="{E54CD107-C15B-449B-8124-33CECD5F405C}" type="pres">
      <dgm:prSet presAssocID="{27A2999B-D4EC-4B6C-9333-1BD03142CDB3}" presName="hierChild4" presStyleCnt="0"/>
      <dgm:spPr/>
      <dgm:t>
        <a:bodyPr/>
        <a:lstStyle/>
        <a:p>
          <a:endParaRPr lang="ru-RU"/>
        </a:p>
      </dgm:t>
    </dgm:pt>
    <dgm:pt modelId="{EBF9535A-34F8-442A-BE82-B38C906ACABB}" type="pres">
      <dgm:prSet presAssocID="{27A2999B-D4EC-4B6C-9333-1BD03142CDB3}" presName="hierChild5" presStyleCnt="0"/>
      <dgm:spPr/>
      <dgm:t>
        <a:bodyPr/>
        <a:lstStyle/>
        <a:p>
          <a:endParaRPr lang="ru-RU"/>
        </a:p>
      </dgm:t>
    </dgm:pt>
    <dgm:pt modelId="{C7CE160B-CA83-48BE-9501-2C78BCA9581D}" type="pres">
      <dgm:prSet presAssocID="{D43A81B9-314D-4BC3-8FCB-DA47CF9F08E4}" presName="Name37" presStyleLbl="parChTrans1D3" presStyleIdx="2" presStyleCnt="13"/>
      <dgm:spPr/>
      <dgm:t>
        <a:bodyPr/>
        <a:lstStyle/>
        <a:p>
          <a:endParaRPr lang="ru-RU"/>
        </a:p>
      </dgm:t>
    </dgm:pt>
    <dgm:pt modelId="{54BB9D41-8FEB-4B89-80E1-E4548CBB8438}" type="pres">
      <dgm:prSet presAssocID="{805B3ED8-8DD0-4877-ABC0-253EED0B3403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D93E38DF-51B0-4E12-AC1B-7F8443688768}" type="pres">
      <dgm:prSet presAssocID="{805B3ED8-8DD0-4877-ABC0-253EED0B3403}" presName="rootComposite" presStyleCnt="0"/>
      <dgm:spPr/>
      <dgm:t>
        <a:bodyPr/>
        <a:lstStyle/>
        <a:p>
          <a:endParaRPr lang="ru-RU"/>
        </a:p>
      </dgm:t>
    </dgm:pt>
    <dgm:pt modelId="{1B529785-2641-44AF-9109-11AF5ED2AFF4}" type="pres">
      <dgm:prSet presAssocID="{805B3ED8-8DD0-4877-ABC0-253EED0B3403}" presName="rootText" presStyleLbl="node3" presStyleIdx="2" presStyleCnt="13" custScaleX="170183" custScaleY="126040" custLinFactNeighborX="-15411" custLinFactNeighborY="-692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E508DBAA-AD4E-4A3C-9699-FC979F7D1936}" type="pres">
      <dgm:prSet presAssocID="{805B3ED8-8DD0-4877-ABC0-253EED0B3403}" presName="rootConnector" presStyleLbl="node3" presStyleIdx="2" presStyleCnt="13"/>
      <dgm:spPr/>
      <dgm:t>
        <a:bodyPr/>
        <a:lstStyle/>
        <a:p>
          <a:endParaRPr lang="ru-RU"/>
        </a:p>
      </dgm:t>
    </dgm:pt>
    <dgm:pt modelId="{D7E23062-9A4D-4714-AC35-5A7532DE633C}" type="pres">
      <dgm:prSet presAssocID="{805B3ED8-8DD0-4877-ABC0-253EED0B3403}" presName="hierChild4" presStyleCnt="0"/>
      <dgm:spPr/>
      <dgm:t>
        <a:bodyPr/>
        <a:lstStyle/>
        <a:p>
          <a:endParaRPr lang="ru-RU"/>
        </a:p>
      </dgm:t>
    </dgm:pt>
    <dgm:pt modelId="{20896A02-9B2C-4B41-A2F2-5ACEB71CBF7D}" type="pres">
      <dgm:prSet presAssocID="{805B3ED8-8DD0-4877-ABC0-253EED0B3403}" presName="hierChild5" presStyleCnt="0"/>
      <dgm:spPr/>
      <dgm:t>
        <a:bodyPr/>
        <a:lstStyle/>
        <a:p>
          <a:endParaRPr lang="ru-RU"/>
        </a:p>
      </dgm:t>
    </dgm:pt>
    <dgm:pt modelId="{A944E458-B644-4AC0-A471-6C82DACB53C6}" type="pres">
      <dgm:prSet presAssocID="{20F2A547-CE3E-49E6-95B5-90290EF1DCE1}" presName="Name37" presStyleLbl="parChTrans1D3" presStyleIdx="3" presStyleCnt="13"/>
      <dgm:spPr/>
      <dgm:t>
        <a:bodyPr/>
        <a:lstStyle/>
        <a:p>
          <a:endParaRPr lang="ru-RU"/>
        </a:p>
      </dgm:t>
    </dgm:pt>
    <dgm:pt modelId="{4899E739-0305-4429-AC08-AC37266FB13E}" type="pres">
      <dgm:prSet presAssocID="{68350AB3-E1C3-43FF-B67E-E11425CAC5A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1AA70AB-8B23-433F-B33A-FFEBF92874FF}" type="pres">
      <dgm:prSet presAssocID="{68350AB3-E1C3-43FF-B67E-E11425CAC5AE}" presName="rootComposite" presStyleCnt="0"/>
      <dgm:spPr/>
      <dgm:t>
        <a:bodyPr/>
        <a:lstStyle/>
        <a:p>
          <a:endParaRPr lang="ru-RU"/>
        </a:p>
      </dgm:t>
    </dgm:pt>
    <dgm:pt modelId="{2FC685E3-7D72-4482-9647-316B75434D97}" type="pres">
      <dgm:prSet presAssocID="{68350AB3-E1C3-43FF-B67E-E11425CAC5AE}" presName="rootText" presStyleLbl="node3" presStyleIdx="3" presStyleCnt="13" custScaleX="168397" custScaleY="111937" custLinFactNeighborX="-15411" custLinFactNeighborY="-6548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06021C00-CAC5-440D-AF62-7700B84C4CEF}" type="pres">
      <dgm:prSet presAssocID="{68350AB3-E1C3-43FF-B67E-E11425CAC5AE}" presName="rootConnector" presStyleLbl="node3" presStyleIdx="3" presStyleCnt="13"/>
      <dgm:spPr/>
      <dgm:t>
        <a:bodyPr/>
        <a:lstStyle/>
        <a:p>
          <a:endParaRPr lang="ru-RU"/>
        </a:p>
      </dgm:t>
    </dgm:pt>
    <dgm:pt modelId="{32A617F4-0BC2-493A-AA1C-825AC22D967C}" type="pres">
      <dgm:prSet presAssocID="{68350AB3-E1C3-43FF-B67E-E11425CAC5AE}" presName="hierChild4" presStyleCnt="0"/>
      <dgm:spPr/>
      <dgm:t>
        <a:bodyPr/>
        <a:lstStyle/>
        <a:p>
          <a:endParaRPr lang="ru-RU"/>
        </a:p>
      </dgm:t>
    </dgm:pt>
    <dgm:pt modelId="{9AC35AA7-119D-410F-82C2-48BB7F6217E2}" type="pres">
      <dgm:prSet presAssocID="{68350AB3-E1C3-43FF-B67E-E11425CAC5AE}" presName="hierChild5" presStyleCnt="0"/>
      <dgm:spPr/>
      <dgm:t>
        <a:bodyPr/>
        <a:lstStyle/>
        <a:p>
          <a:endParaRPr lang="ru-RU"/>
        </a:p>
      </dgm:t>
    </dgm:pt>
    <dgm:pt modelId="{D5818D29-9195-4DF0-8856-BC3E6A4B646C}" type="pres">
      <dgm:prSet presAssocID="{D9ACAC2A-FBC6-45E3-BD2C-F555BD780309}" presName="hierChild5" presStyleCnt="0"/>
      <dgm:spPr/>
      <dgm:t>
        <a:bodyPr/>
        <a:lstStyle/>
        <a:p>
          <a:endParaRPr lang="ru-RU"/>
        </a:p>
      </dgm:t>
    </dgm:pt>
    <dgm:pt modelId="{041A2E6D-38CB-468A-819E-6F4564CA4042}" type="pres">
      <dgm:prSet presAssocID="{E803C9C6-03D8-4082-88DE-0C36C15C720B}" presName="Name37" presStyleLbl="parChTrans1D2" presStyleIdx="1" presStyleCnt="3"/>
      <dgm:spPr/>
      <dgm:t>
        <a:bodyPr/>
        <a:lstStyle/>
        <a:p>
          <a:endParaRPr lang="ru-RU"/>
        </a:p>
      </dgm:t>
    </dgm:pt>
    <dgm:pt modelId="{11D5CF64-4279-40DA-A720-7BCF451FF615}" type="pres">
      <dgm:prSet presAssocID="{367116DA-5376-483C-8F62-6E968172E4F1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86356DFC-66F8-4B5A-94C9-2A6B0BBF2A48}" type="pres">
      <dgm:prSet presAssocID="{367116DA-5376-483C-8F62-6E968172E4F1}" presName="rootComposite" presStyleCnt="0"/>
      <dgm:spPr/>
      <dgm:t>
        <a:bodyPr/>
        <a:lstStyle/>
        <a:p>
          <a:endParaRPr lang="ru-RU"/>
        </a:p>
      </dgm:t>
    </dgm:pt>
    <dgm:pt modelId="{397211BB-038E-4AEA-87A8-7388F6A9A217}" type="pres">
      <dgm:prSet presAssocID="{367116DA-5376-483C-8F62-6E968172E4F1}" presName="rootText" presStyleLbl="node2" presStyleIdx="1" presStyleCnt="3" custScaleX="190888" custLinFactNeighborX="19238" custLinFactNeighborY="203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B1760C1-1C19-4878-9B00-073D8144D717}" type="pres">
      <dgm:prSet presAssocID="{367116DA-5376-483C-8F62-6E968172E4F1}" presName="rootConnector" presStyleLbl="node2" presStyleIdx="1" presStyleCnt="3"/>
      <dgm:spPr/>
      <dgm:t>
        <a:bodyPr/>
        <a:lstStyle/>
        <a:p>
          <a:endParaRPr lang="ru-RU"/>
        </a:p>
      </dgm:t>
    </dgm:pt>
    <dgm:pt modelId="{F6908AB1-C727-4216-B32B-46A0571309F5}" type="pres">
      <dgm:prSet presAssocID="{367116DA-5376-483C-8F62-6E968172E4F1}" presName="hierChild4" presStyleCnt="0"/>
      <dgm:spPr/>
      <dgm:t>
        <a:bodyPr/>
        <a:lstStyle/>
        <a:p>
          <a:endParaRPr lang="ru-RU"/>
        </a:p>
      </dgm:t>
    </dgm:pt>
    <dgm:pt modelId="{170401A3-92C9-4D91-B282-CA077ED83E10}" type="pres">
      <dgm:prSet presAssocID="{A5204DB0-5B1B-4591-A4BE-3A82C6D7562D}" presName="Name37" presStyleLbl="parChTrans1D3" presStyleIdx="4" presStyleCnt="13"/>
      <dgm:spPr/>
      <dgm:t>
        <a:bodyPr/>
        <a:lstStyle/>
        <a:p>
          <a:endParaRPr lang="ru-RU"/>
        </a:p>
      </dgm:t>
    </dgm:pt>
    <dgm:pt modelId="{BB37F4CD-916F-46AA-9B70-6C2215886916}" type="pres">
      <dgm:prSet presAssocID="{495ADD62-BB30-4C58-9D0D-09DC25AEA8A8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33512207-B62B-4FFA-AD55-E9BF3F8D1C0E}" type="pres">
      <dgm:prSet presAssocID="{495ADD62-BB30-4C58-9D0D-09DC25AEA8A8}" presName="rootComposite" presStyleCnt="0"/>
      <dgm:spPr/>
      <dgm:t>
        <a:bodyPr/>
        <a:lstStyle/>
        <a:p>
          <a:endParaRPr lang="ru-RU"/>
        </a:p>
      </dgm:t>
    </dgm:pt>
    <dgm:pt modelId="{4FFF6390-3E95-42A3-91EB-818F018DD074}" type="pres">
      <dgm:prSet presAssocID="{495ADD62-BB30-4C58-9D0D-09DC25AEA8A8}" presName="rootText" presStyleLbl="node3" presStyleIdx="4" presStyleCnt="13" custScaleX="156446" custScaleY="112670" custLinFactNeighborX="1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3F643A-62CD-47AB-92A2-DD32FC61AB4A}" type="pres">
      <dgm:prSet presAssocID="{495ADD62-BB30-4C58-9D0D-09DC25AEA8A8}" presName="rootConnector" presStyleLbl="node3" presStyleIdx="4" presStyleCnt="13"/>
      <dgm:spPr/>
      <dgm:t>
        <a:bodyPr/>
        <a:lstStyle/>
        <a:p>
          <a:endParaRPr lang="ru-RU"/>
        </a:p>
      </dgm:t>
    </dgm:pt>
    <dgm:pt modelId="{FB00AB5C-17BC-4372-90B3-E551A5372D6D}" type="pres">
      <dgm:prSet presAssocID="{495ADD62-BB30-4C58-9D0D-09DC25AEA8A8}" presName="hierChild4" presStyleCnt="0"/>
      <dgm:spPr/>
      <dgm:t>
        <a:bodyPr/>
        <a:lstStyle/>
        <a:p>
          <a:endParaRPr lang="ru-RU"/>
        </a:p>
      </dgm:t>
    </dgm:pt>
    <dgm:pt modelId="{3A6B9D4E-893F-4083-940B-8935FD57ED03}" type="pres">
      <dgm:prSet presAssocID="{495ADD62-BB30-4C58-9D0D-09DC25AEA8A8}" presName="hierChild5" presStyleCnt="0"/>
      <dgm:spPr/>
      <dgm:t>
        <a:bodyPr/>
        <a:lstStyle/>
        <a:p>
          <a:endParaRPr lang="ru-RU"/>
        </a:p>
      </dgm:t>
    </dgm:pt>
    <dgm:pt modelId="{63E0C5DF-69CD-497A-A26F-74C5AE607ABA}" type="pres">
      <dgm:prSet presAssocID="{91DB3F74-D0A5-4BA1-BC55-427ED3CC231E}" presName="Name37" presStyleLbl="parChTrans1D3" presStyleIdx="5" presStyleCnt="13"/>
      <dgm:spPr/>
      <dgm:t>
        <a:bodyPr/>
        <a:lstStyle/>
        <a:p>
          <a:endParaRPr lang="ru-RU"/>
        </a:p>
      </dgm:t>
    </dgm:pt>
    <dgm:pt modelId="{B2C81C32-4D72-472B-ACE3-456EA15087D8}" type="pres">
      <dgm:prSet presAssocID="{1D86E534-6884-47AD-AE7C-EE04C981D700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1829FDEB-B2A9-4D83-A699-148CA167EB36}" type="pres">
      <dgm:prSet presAssocID="{1D86E534-6884-47AD-AE7C-EE04C981D700}" presName="rootComposite" presStyleCnt="0"/>
      <dgm:spPr/>
      <dgm:t>
        <a:bodyPr/>
        <a:lstStyle/>
        <a:p>
          <a:endParaRPr lang="ru-RU"/>
        </a:p>
      </dgm:t>
    </dgm:pt>
    <dgm:pt modelId="{89BB466E-B762-4D77-9185-E9BADA4270B9}" type="pres">
      <dgm:prSet presAssocID="{1D86E534-6884-47AD-AE7C-EE04C981D700}" presName="rootText" presStyleLbl="node3" presStyleIdx="5" presStyleCnt="13" custScaleX="158737" custScaleY="134455" custLinFactNeighborX="-93" custLinFactNeighborY="258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BEAF5A-7192-4392-8C54-F2B8B4B10244}" type="pres">
      <dgm:prSet presAssocID="{1D86E534-6884-47AD-AE7C-EE04C981D700}" presName="rootConnector" presStyleLbl="node3" presStyleIdx="5" presStyleCnt="13"/>
      <dgm:spPr/>
      <dgm:t>
        <a:bodyPr/>
        <a:lstStyle/>
        <a:p>
          <a:endParaRPr lang="ru-RU"/>
        </a:p>
      </dgm:t>
    </dgm:pt>
    <dgm:pt modelId="{3421C2B1-0C34-45B6-8F15-8696AB49BC46}" type="pres">
      <dgm:prSet presAssocID="{1D86E534-6884-47AD-AE7C-EE04C981D700}" presName="hierChild4" presStyleCnt="0"/>
      <dgm:spPr/>
      <dgm:t>
        <a:bodyPr/>
        <a:lstStyle/>
        <a:p>
          <a:endParaRPr lang="ru-RU"/>
        </a:p>
      </dgm:t>
    </dgm:pt>
    <dgm:pt modelId="{773D898C-1904-41E7-A464-66F062A37D42}" type="pres">
      <dgm:prSet presAssocID="{1D86E534-6884-47AD-AE7C-EE04C981D700}" presName="hierChild5" presStyleCnt="0"/>
      <dgm:spPr/>
      <dgm:t>
        <a:bodyPr/>
        <a:lstStyle/>
        <a:p>
          <a:endParaRPr lang="ru-RU"/>
        </a:p>
      </dgm:t>
    </dgm:pt>
    <dgm:pt modelId="{2AA455BD-8DF3-4B6B-86E0-872B493A9839}" type="pres">
      <dgm:prSet presAssocID="{C0E3A563-9588-4851-AAB2-AC737D4DDF0F}" presName="Name37" presStyleLbl="parChTrans1D3" presStyleIdx="6" presStyleCnt="13"/>
      <dgm:spPr/>
      <dgm:t>
        <a:bodyPr/>
        <a:lstStyle/>
        <a:p>
          <a:endParaRPr lang="ru-RU"/>
        </a:p>
      </dgm:t>
    </dgm:pt>
    <dgm:pt modelId="{32F05794-1A86-4488-A8CF-FD87D1D1BE43}" type="pres">
      <dgm:prSet presAssocID="{E5FB4643-E511-48CF-BA94-FFEA1606C633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3395B549-54C2-4FCA-90FC-8B813548FD2D}" type="pres">
      <dgm:prSet presAssocID="{E5FB4643-E511-48CF-BA94-FFEA1606C633}" presName="rootComposite" presStyleCnt="0"/>
      <dgm:spPr/>
      <dgm:t>
        <a:bodyPr/>
        <a:lstStyle/>
        <a:p>
          <a:endParaRPr lang="ru-RU"/>
        </a:p>
      </dgm:t>
    </dgm:pt>
    <dgm:pt modelId="{65CEF965-FCD6-47E6-A28E-5284A0D04516}" type="pres">
      <dgm:prSet presAssocID="{E5FB4643-E511-48CF-BA94-FFEA1606C633}" presName="rootText" presStyleLbl="node3" presStyleIdx="6" presStyleCnt="13" custScaleX="158738" custScaleY="122250" custLinFactNeighborX="-2138" custLinFactNeighborY="650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61CA75-BB9B-4746-A273-DAA164857DD1}" type="pres">
      <dgm:prSet presAssocID="{E5FB4643-E511-48CF-BA94-FFEA1606C633}" presName="rootConnector" presStyleLbl="node3" presStyleIdx="6" presStyleCnt="13"/>
      <dgm:spPr/>
      <dgm:t>
        <a:bodyPr/>
        <a:lstStyle/>
        <a:p>
          <a:endParaRPr lang="ru-RU"/>
        </a:p>
      </dgm:t>
    </dgm:pt>
    <dgm:pt modelId="{DAD17093-A785-434F-AEB8-FC9A98DADC01}" type="pres">
      <dgm:prSet presAssocID="{E5FB4643-E511-48CF-BA94-FFEA1606C633}" presName="hierChild4" presStyleCnt="0"/>
      <dgm:spPr/>
      <dgm:t>
        <a:bodyPr/>
        <a:lstStyle/>
        <a:p>
          <a:endParaRPr lang="ru-RU"/>
        </a:p>
      </dgm:t>
    </dgm:pt>
    <dgm:pt modelId="{AB2A2C32-F6FC-4ABD-9D78-A6D7262ECA4D}" type="pres">
      <dgm:prSet presAssocID="{E5FB4643-E511-48CF-BA94-FFEA1606C633}" presName="hierChild5" presStyleCnt="0"/>
      <dgm:spPr/>
      <dgm:t>
        <a:bodyPr/>
        <a:lstStyle/>
        <a:p>
          <a:endParaRPr lang="ru-RU"/>
        </a:p>
      </dgm:t>
    </dgm:pt>
    <dgm:pt modelId="{D5EFFEB1-953A-4601-B7B9-6D55D3DEA9DE}" type="pres">
      <dgm:prSet presAssocID="{A826AEFC-E073-4BE7-B766-21007518CC22}" presName="Name37" presStyleLbl="parChTrans1D3" presStyleIdx="7" presStyleCnt="13"/>
      <dgm:spPr/>
      <dgm:t>
        <a:bodyPr/>
        <a:lstStyle/>
        <a:p>
          <a:endParaRPr lang="ru-RU"/>
        </a:p>
      </dgm:t>
    </dgm:pt>
    <dgm:pt modelId="{C1588A02-EB0F-4F42-AFE7-A9AE363A7A6A}" type="pres">
      <dgm:prSet presAssocID="{B3BE0CB9-A69A-4F81-B7CA-D1E7FB87FA8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54B5F250-E2D1-4818-AE2A-A7AE88E9E788}" type="pres">
      <dgm:prSet presAssocID="{B3BE0CB9-A69A-4F81-B7CA-D1E7FB87FA8C}" presName="rootComposite" presStyleCnt="0"/>
      <dgm:spPr/>
      <dgm:t>
        <a:bodyPr/>
        <a:lstStyle/>
        <a:p>
          <a:endParaRPr lang="ru-RU"/>
        </a:p>
      </dgm:t>
    </dgm:pt>
    <dgm:pt modelId="{A8DCFCC1-D0C1-449A-A71D-2F5D56151D2C}" type="pres">
      <dgm:prSet presAssocID="{B3BE0CB9-A69A-4F81-B7CA-D1E7FB87FA8C}" presName="rootText" presStyleLbl="node3" presStyleIdx="7" presStyleCnt="13" custScaleX="158738" custScaleY="122497" custLinFactNeighborX="-2138" custLinFactNeighborY="853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CE7368-0054-486A-BECD-191FCF4F2313}" type="pres">
      <dgm:prSet presAssocID="{B3BE0CB9-A69A-4F81-B7CA-D1E7FB87FA8C}" presName="rootConnector" presStyleLbl="node3" presStyleIdx="7" presStyleCnt="13"/>
      <dgm:spPr/>
      <dgm:t>
        <a:bodyPr/>
        <a:lstStyle/>
        <a:p>
          <a:endParaRPr lang="ru-RU"/>
        </a:p>
      </dgm:t>
    </dgm:pt>
    <dgm:pt modelId="{471A510A-9244-4888-97F5-EDAA771A6BE6}" type="pres">
      <dgm:prSet presAssocID="{B3BE0CB9-A69A-4F81-B7CA-D1E7FB87FA8C}" presName="hierChild4" presStyleCnt="0"/>
      <dgm:spPr/>
      <dgm:t>
        <a:bodyPr/>
        <a:lstStyle/>
        <a:p>
          <a:endParaRPr lang="ru-RU"/>
        </a:p>
      </dgm:t>
    </dgm:pt>
    <dgm:pt modelId="{99BD9874-48AD-4DFF-B10D-7A5B9E5D2528}" type="pres">
      <dgm:prSet presAssocID="{B3BE0CB9-A69A-4F81-B7CA-D1E7FB87FA8C}" presName="hierChild5" presStyleCnt="0"/>
      <dgm:spPr/>
      <dgm:t>
        <a:bodyPr/>
        <a:lstStyle/>
        <a:p>
          <a:endParaRPr lang="ru-RU"/>
        </a:p>
      </dgm:t>
    </dgm:pt>
    <dgm:pt modelId="{77B01CA0-4C79-4954-B17D-6FC9DCCB93BE}" type="pres">
      <dgm:prSet presAssocID="{367116DA-5376-483C-8F62-6E968172E4F1}" presName="hierChild5" presStyleCnt="0"/>
      <dgm:spPr/>
      <dgm:t>
        <a:bodyPr/>
        <a:lstStyle/>
        <a:p>
          <a:endParaRPr lang="ru-RU"/>
        </a:p>
      </dgm:t>
    </dgm:pt>
    <dgm:pt modelId="{56D7D5A8-B57D-43D9-829E-12D28DD3DA70}" type="pres">
      <dgm:prSet presAssocID="{BC419D8A-7E14-45B0-9093-6FD03F61AAE8}" presName="Name37" presStyleLbl="parChTrans1D2" presStyleIdx="2" presStyleCnt="3"/>
      <dgm:spPr/>
      <dgm:t>
        <a:bodyPr/>
        <a:lstStyle/>
        <a:p>
          <a:endParaRPr lang="ru-RU"/>
        </a:p>
      </dgm:t>
    </dgm:pt>
    <dgm:pt modelId="{D71A430F-4F07-471B-9A21-D40B8078805C}" type="pres">
      <dgm:prSet presAssocID="{11A845CB-8606-4AA8-93AB-9D2A751D2AF1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8264FBC-6C9C-4245-8B59-C36ACEC65A31}" type="pres">
      <dgm:prSet presAssocID="{11A845CB-8606-4AA8-93AB-9D2A751D2AF1}" presName="rootComposite" presStyleCnt="0"/>
      <dgm:spPr/>
      <dgm:t>
        <a:bodyPr/>
        <a:lstStyle/>
        <a:p>
          <a:endParaRPr lang="ru-RU"/>
        </a:p>
      </dgm:t>
    </dgm:pt>
    <dgm:pt modelId="{2D5679BC-DF84-42C3-8A17-FF8E70F6FDC9}" type="pres">
      <dgm:prSet presAssocID="{11A845CB-8606-4AA8-93AB-9D2A751D2AF1}" presName="rootText" presStyleLbl="node2" presStyleIdx="2" presStyleCnt="3" custScaleX="197320" custScaleY="94829" custLinFactNeighborX="27252" custLinFactNeighborY="255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436690-2787-42E5-9D10-4C267B0992F3}" type="pres">
      <dgm:prSet presAssocID="{11A845CB-8606-4AA8-93AB-9D2A751D2AF1}" presName="rootConnector" presStyleLbl="node2" presStyleIdx="2" presStyleCnt="3"/>
      <dgm:spPr/>
      <dgm:t>
        <a:bodyPr/>
        <a:lstStyle/>
        <a:p>
          <a:endParaRPr lang="ru-RU"/>
        </a:p>
      </dgm:t>
    </dgm:pt>
    <dgm:pt modelId="{DFCFC55D-DBBD-4D0E-AD5E-404FEE394923}" type="pres">
      <dgm:prSet presAssocID="{11A845CB-8606-4AA8-93AB-9D2A751D2AF1}" presName="hierChild4" presStyleCnt="0"/>
      <dgm:spPr/>
      <dgm:t>
        <a:bodyPr/>
        <a:lstStyle/>
        <a:p>
          <a:endParaRPr lang="ru-RU"/>
        </a:p>
      </dgm:t>
    </dgm:pt>
    <dgm:pt modelId="{4F4AF1E4-EA4E-41B8-B281-375857A99FC9}" type="pres">
      <dgm:prSet presAssocID="{D95A7C12-BAE3-414A-9340-F9421447344F}" presName="Name37" presStyleLbl="parChTrans1D3" presStyleIdx="8" presStyleCnt="13"/>
      <dgm:spPr/>
      <dgm:t>
        <a:bodyPr/>
        <a:lstStyle/>
        <a:p>
          <a:endParaRPr lang="ru-RU"/>
        </a:p>
      </dgm:t>
    </dgm:pt>
    <dgm:pt modelId="{B66A80E1-0BCE-4000-9837-B8F2E5FA255C}" type="pres">
      <dgm:prSet presAssocID="{581A5545-58AC-4D2C-A44C-949916896760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3472ECB3-7EBB-46D9-B343-5EBEE33B9833}" type="pres">
      <dgm:prSet presAssocID="{581A5545-58AC-4D2C-A44C-949916896760}" presName="rootComposite" presStyleCnt="0"/>
      <dgm:spPr/>
      <dgm:t>
        <a:bodyPr/>
        <a:lstStyle/>
        <a:p>
          <a:endParaRPr lang="ru-RU"/>
        </a:p>
      </dgm:t>
    </dgm:pt>
    <dgm:pt modelId="{C8BA4388-6CAE-4677-BED1-EA13EFB94E31}" type="pres">
      <dgm:prSet presAssocID="{581A5545-58AC-4D2C-A44C-949916896760}" presName="rootText" presStyleLbl="node3" presStyleIdx="8" presStyleCnt="13" custScaleX="182618" custScaleY="124279" custLinFactNeighborX="6942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24055C22-D7C1-43CF-ABF0-28B9CB56834A}" type="pres">
      <dgm:prSet presAssocID="{581A5545-58AC-4D2C-A44C-949916896760}" presName="rootConnector" presStyleLbl="node3" presStyleIdx="8" presStyleCnt="13"/>
      <dgm:spPr/>
      <dgm:t>
        <a:bodyPr/>
        <a:lstStyle/>
        <a:p>
          <a:endParaRPr lang="ru-RU"/>
        </a:p>
      </dgm:t>
    </dgm:pt>
    <dgm:pt modelId="{79F503B8-03EA-4B17-B6C1-A4C15E13F864}" type="pres">
      <dgm:prSet presAssocID="{581A5545-58AC-4D2C-A44C-949916896760}" presName="hierChild4" presStyleCnt="0"/>
      <dgm:spPr/>
      <dgm:t>
        <a:bodyPr/>
        <a:lstStyle/>
        <a:p>
          <a:endParaRPr lang="ru-RU"/>
        </a:p>
      </dgm:t>
    </dgm:pt>
    <dgm:pt modelId="{D44F2CCE-72C8-4B49-BC13-9DE65FD05BB7}" type="pres">
      <dgm:prSet presAssocID="{581A5545-58AC-4D2C-A44C-949916896760}" presName="hierChild5" presStyleCnt="0"/>
      <dgm:spPr/>
      <dgm:t>
        <a:bodyPr/>
        <a:lstStyle/>
        <a:p>
          <a:endParaRPr lang="ru-RU"/>
        </a:p>
      </dgm:t>
    </dgm:pt>
    <dgm:pt modelId="{7D33C899-1976-402D-B679-A5F0C9521E61}" type="pres">
      <dgm:prSet presAssocID="{8899931D-6EA6-4EF0-A8E0-28C77ED7F63F}" presName="Name37" presStyleLbl="parChTrans1D3" presStyleIdx="9" presStyleCnt="13"/>
      <dgm:spPr/>
      <dgm:t>
        <a:bodyPr/>
        <a:lstStyle/>
        <a:p>
          <a:endParaRPr lang="ru-RU"/>
        </a:p>
      </dgm:t>
    </dgm:pt>
    <dgm:pt modelId="{754F8FC4-657C-4148-BAAB-D350962B1EEC}" type="pres">
      <dgm:prSet presAssocID="{264F953C-39E2-48A7-8E2E-737260F2A791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E66FC85-9CC5-432D-99CD-A3D03A221EF7}" type="pres">
      <dgm:prSet presAssocID="{264F953C-39E2-48A7-8E2E-737260F2A791}" presName="rootComposite" presStyleCnt="0"/>
      <dgm:spPr/>
      <dgm:t>
        <a:bodyPr/>
        <a:lstStyle/>
        <a:p>
          <a:endParaRPr lang="ru-RU"/>
        </a:p>
      </dgm:t>
    </dgm:pt>
    <dgm:pt modelId="{08325609-0CD6-42DE-863A-FF424CB7CF75}" type="pres">
      <dgm:prSet presAssocID="{264F953C-39E2-48A7-8E2E-737260F2A791}" presName="rootText" presStyleLbl="node3" presStyleIdx="9" presStyleCnt="13" custScaleX="175691" custLinFactNeighborX="5355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3ACF7431-56D3-432A-B1C6-BBCC59E39BF7}" type="pres">
      <dgm:prSet presAssocID="{264F953C-39E2-48A7-8E2E-737260F2A791}" presName="rootConnector" presStyleLbl="node3" presStyleIdx="9" presStyleCnt="13"/>
      <dgm:spPr/>
      <dgm:t>
        <a:bodyPr/>
        <a:lstStyle/>
        <a:p>
          <a:endParaRPr lang="ru-RU"/>
        </a:p>
      </dgm:t>
    </dgm:pt>
    <dgm:pt modelId="{BA95380F-1179-4841-924E-48C7D24AD7BF}" type="pres">
      <dgm:prSet presAssocID="{264F953C-39E2-48A7-8E2E-737260F2A791}" presName="hierChild4" presStyleCnt="0"/>
      <dgm:spPr/>
      <dgm:t>
        <a:bodyPr/>
        <a:lstStyle/>
        <a:p>
          <a:endParaRPr lang="ru-RU"/>
        </a:p>
      </dgm:t>
    </dgm:pt>
    <dgm:pt modelId="{CB7A03B5-1F6A-41FF-8DF9-077ED5D906E3}" type="pres">
      <dgm:prSet presAssocID="{264F953C-39E2-48A7-8E2E-737260F2A791}" presName="hierChild5" presStyleCnt="0"/>
      <dgm:spPr/>
      <dgm:t>
        <a:bodyPr/>
        <a:lstStyle/>
        <a:p>
          <a:endParaRPr lang="ru-RU"/>
        </a:p>
      </dgm:t>
    </dgm:pt>
    <dgm:pt modelId="{A4C651F6-71B2-4C81-B461-EC66A8112FAC}" type="pres">
      <dgm:prSet presAssocID="{257FC517-D479-4213-84B6-C3F872788F8D}" presName="Name37" presStyleLbl="parChTrans1D3" presStyleIdx="10" presStyleCnt="13"/>
      <dgm:spPr/>
      <dgm:t>
        <a:bodyPr/>
        <a:lstStyle/>
        <a:p>
          <a:endParaRPr lang="ru-RU"/>
        </a:p>
      </dgm:t>
    </dgm:pt>
    <dgm:pt modelId="{460EEDA2-16EA-46CB-9C64-0D425C030905}" type="pres">
      <dgm:prSet presAssocID="{2632296F-3A60-42B3-AFC7-CCFB72D3B7AB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3E5A4EBE-7856-4EA7-B06A-18EC66FE3FDB}" type="pres">
      <dgm:prSet presAssocID="{2632296F-3A60-42B3-AFC7-CCFB72D3B7AB}" presName="rootComposite" presStyleCnt="0"/>
      <dgm:spPr/>
      <dgm:t>
        <a:bodyPr/>
        <a:lstStyle/>
        <a:p>
          <a:endParaRPr lang="ru-RU"/>
        </a:p>
      </dgm:t>
    </dgm:pt>
    <dgm:pt modelId="{5E65BBBC-9CEB-42A1-969C-A8AF166821A2}" type="pres">
      <dgm:prSet presAssocID="{2632296F-3A60-42B3-AFC7-CCFB72D3B7AB}" presName="rootText" presStyleLbl="node3" presStyleIdx="10" presStyleCnt="13" custScaleX="178121" custScaleY="116064" custLinFactNeighborX="8728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6EDF9079-BCA8-437D-B056-FA9669F3A603}" type="pres">
      <dgm:prSet presAssocID="{2632296F-3A60-42B3-AFC7-CCFB72D3B7AB}" presName="rootConnector" presStyleLbl="node3" presStyleIdx="10" presStyleCnt="13"/>
      <dgm:spPr/>
      <dgm:t>
        <a:bodyPr/>
        <a:lstStyle/>
        <a:p>
          <a:endParaRPr lang="ru-RU"/>
        </a:p>
      </dgm:t>
    </dgm:pt>
    <dgm:pt modelId="{400C33F1-3EDB-4D98-8A9E-4AE0D3CF149B}" type="pres">
      <dgm:prSet presAssocID="{2632296F-3A60-42B3-AFC7-CCFB72D3B7AB}" presName="hierChild4" presStyleCnt="0"/>
      <dgm:spPr/>
      <dgm:t>
        <a:bodyPr/>
        <a:lstStyle/>
        <a:p>
          <a:endParaRPr lang="ru-RU"/>
        </a:p>
      </dgm:t>
    </dgm:pt>
    <dgm:pt modelId="{ABCF18BE-4085-400A-B166-343DF44BB408}" type="pres">
      <dgm:prSet presAssocID="{2632296F-3A60-42B3-AFC7-CCFB72D3B7AB}" presName="hierChild5" presStyleCnt="0"/>
      <dgm:spPr/>
      <dgm:t>
        <a:bodyPr/>
        <a:lstStyle/>
        <a:p>
          <a:endParaRPr lang="ru-RU"/>
        </a:p>
      </dgm:t>
    </dgm:pt>
    <dgm:pt modelId="{8C2F06A8-6D4D-4513-AD2B-0958DE84E2AB}" type="pres">
      <dgm:prSet presAssocID="{91DBCC1D-CBE7-4B51-B09C-E3BC2B00B849}" presName="Name37" presStyleLbl="parChTrans1D3" presStyleIdx="11" presStyleCnt="13"/>
      <dgm:spPr/>
      <dgm:t>
        <a:bodyPr/>
        <a:lstStyle/>
        <a:p>
          <a:endParaRPr lang="ru-RU"/>
        </a:p>
      </dgm:t>
    </dgm:pt>
    <dgm:pt modelId="{CEAE5E13-2403-4B40-99E6-9A7F3E0099F4}" type="pres">
      <dgm:prSet presAssocID="{FD89FAC6-3F47-4308-912D-6A2271EE5697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745B2F7F-BDE5-4993-8D5A-E8364634EED4}" type="pres">
      <dgm:prSet presAssocID="{FD89FAC6-3F47-4308-912D-6A2271EE5697}" presName="rootComposite" presStyleCnt="0"/>
      <dgm:spPr/>
      <dgm:t>
        <a:bodyPr/>
        <a:lstStyle/>
        <a:p>
          <a:endParaRPr lang="ru-RU"/>
        </a:p>
      </dgm:t>
    </dgm:pt>
    <dgm:pt modelId="{7E575249-88BA-42CC-A0C1-8BB434E7175C}" type="pres">
      <dgm:prSet presAssocID="{FD89FAC6-3F47-4308-912D-6A2271EE5697}" presName="rootText" presStyleLbl="node3" presStyleIdx="11" presStyleCnt="13" custScaleX="178901" custScaleY="117940" custLinFactNeighborX="7948" custLinFactNeighborY="-5533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C73E4924-0550-4DE4-AC12-7DFB82634128}" type="pres">
      <dgm:prSet presAssocID="{FD89FAC6-3F47-4308-912D-6A2271EE5697}" presName="rootConnector" presStyleLbl="node3" presStyleIdx="11" presStyleCnt="13"/>
      <dgm:spPr/>
      <dgm:t>
        <a:bodyPr/>
        <a:lstStyle/>
        <a:p>
          <a:endParaRPr lang="ru-RU"/>
        </a:p>
      </dgm:t>
    </dgm:pt>
    <dgm:pt modelId="{95E94A02-29DC-4B79-8FDE-68042603F3C4}" type="pres">
      <dgm:prSet presAssocID="{FD89FAC6-3F47-4308-912D-6A2271EE5697}" presName="hierChild4" presStyleCnt="0"/>
      <dgm:spPr/>
      <dgm:t>
        <a:bodyPr/>
        <a:lstStyle/>
        <a:p>
          <a:endParaRPr lang="ru-RU"/>
        </a:p>
      </dgm:t>
    </dgm:pt>
    <dgm:pt modelId="{44B49FE8-37D6-4C1B-997A-B2519AFF62CF}" type="pres">
      <dgm:prSet presAssocID="{FD89FAC6-3F47-4308-912D-6A2271EE5697}" presName="hierChild5" presStyleCnt="0"/>
      <dgm:spPr/>
      <dgm:t>
        <a:bodyPr/>
        <a:lstStyle/>
        <a:p>
          <a:endParaRPr lang="ru-RU"/>
        </a:p>
      </dgm:t>
    </dgm:pt>
    <dgm:pt modelId="{1867D85C-9A10-4694-8531-F02A5971D887}" type="pres">
      <dgm:prSet presAssocID="{2B934F24-08D1-4185-B4B8-1B86809BEACB}" presName="Name37" presStyleLbl="parChTrans1D3" presStyleIdx="12" presStyleCnt="13"/>
      <dgm:spPr/>
      <dgm:t>
        <a:bodyPr/>
        <a:lstStyle/>
        <a:p>
          <a:endParaRPr lang="ru-RU"/>
        </a:p>
      </dgm:t>
    </dgm:pt>
    <dgm:pt modelId="{4EABD967-D03E-4F4D-B687-D1C93DFE6636}" type="pres">
      <dgm:prSet presAssocID="{42D4289A-AF8D-476B-8C1D-743B12BD859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359E8C58-F638-4F04-99D1-94C139B31803}" type="pres">
      <dgm:prSet presAssocID="{42D4289A-AF8D-476B-8C1D-743B12BD859C}" presName="rootComposite" presStyleCnt="0"/>
      <dgm:spPr/>
      <dgm:t>
        <a:bodyPr/>
        <a:lstStyle/>
        <a:p>
          <a:endParaRPr lang="ru-RU"/>
        </a:p>
      </dgm:t>
    </dgm:pt>
    <dgm:pt modelId="{CB91E465-5306-45DB-BF23-F87586805A52}" type="pres">
      <dgm:prSet presAssocID="{42D4289A-AF8D-476B-8C1D-743B12BD859C}" presName="rootText" presStyleLbl="node3" presStyleIdx="12" presStyleCnt="13" custScaleX="166959" custLinFactNeighborX="8283" custLinFactNeighborY="-4402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E4806A75-EB2C-49CF-AC4D-7A9B7F4F85AB}" type="pres">
      <dgm:prSet presAssocID="{42D4289A-AF8D-476B-8C1D-743B12BD859C}" presName="rootConnector" presStyleLbl="node3" presStyleIdx="12" presStyleCnt="13"/>
      <dgm:spPr/>
      <dgm:t>
        <a:bodyPr/>
        <a:lstStyle/>
        <a:p>
          <a:endParaRPr lang="ru-RU"/>
        </a:p>
      </dgm:t>
    </dgm:pt>
    <dgm:pt modelId="{25616E30-0297-42FE-83EC-D27524EB12B1}" type="pres">
      <dgm:prSet presAssocID="{42D4289A-AF8D-476B-8C1D-743B12BD859C}" presName="hierChild4" presStyleCnt="0"/>
      <dgm:spPr/>
      <dgm:t>
        <a:bodyPr/>
        <a:lstStyle/>
        <a:p>
          <a:endParaRPr lang="ru-RU"/>
        </a:p>
      </dgm:t>
    </dgm:pt>
    <dgm:pt modelId="{70F32FC6-B2D2-431C-9F1A-0CBFFE5308F3}" type="pres">
      <dgm:prSet presAssocID="{42D4289A-AF8D-476B-8C1D-743B12BD859C}" presName="hierChild5" presStyleCnt="0"/>
      <dgm:spPr/>
      <dgm:t>
        <a:bodyPr/>
        <a:lstStyle/>
        <a:p>
          <a:endParaRPr lang="ru-RU"/>
        </a:p>
      </dgm:t>
    </dgm:pt>
    <dgm:pt modelId="{88493D62-F202-4B7F-A53C-EEB732F6C455}" type="pres">
      <dgm:prSet presAssocID="{11A845CB-8606-4AA8-93AB-9D2A751D2AF1}" presName="hierChild5" presStyleCnt="0"/>
      <dgm:spPr/>
      <dgm:t>
        <a:bodyPr/>
        <a:lstStyle/>
        <a:p>
          <a:endParaRPr lang="ru-RU"/>
        </a:p>
      </dgm:t>
    </dgm:pt>
    <dgm:pt modelId="{2E34449D-5EE6-4C61-AEAE-ACD9C351340D}" type="pres">
      <dgm:prSet presAssocID="{BD011E7F-DA21-47C0-9011-1B3937A4CBB4}" presName="hierChild3" presStyleCnt="0"/>
      <dgm:spPr/>
      <dgm:t>
        <a:bodyPr/>
        <a:lstStyle/>
        <a:p>
          <a:endParaRPr lang="ru-RU"/>
        </a:p>
      </dgm:t>
    </dgm:pt>
  </dgm:ptLst>
  <dgm:cxnLst>
    <dgm:cxn modelId="{D1078A9D-3241-4B29-AC50-28AE2C9CFFDB}" type="presOf" srcId="{D9ACAC2A-FBC6-45E3-BD2C-F555BD780309}" destId="{68449BD5-46DF-4033-8F41-06E99C61C520}" srcOrd="0" destOrd="0" presId="urn:microsoft.com/office/officeart/2005/8/layout/orgChart1"/>
    <dgm:cxn modelId="{3E9223E5-3B3F-4C71-8F8C-7C2B9032A60D}" type="presOf" srcId="{11A845CB-8606-4AA8-93AB-9D2A751D2AF1}" destId="{DA436690-2787-42E5-9D10-4C267B0992F3}" srcOrd="1" destOrd="0" presId="urn:microsoft.com/office/officeart/2005/8/layout/orgChart1"/>
    <dgm:cxn modelId="{6F4E368A-4E1F-4DD9-B11F-B59B25DE8566}" srcId="{11A845CB-8606-4AA8-93AB-9D2A751D2AF1}" destId="{2632296F-3A60-42B3-AFC7-CCFB72D3B7AB}" srcOrd="2" destOrd="0" parTransId="{257FC517-D479-4213-84B6-C3F872788F8D}" sibTransId="{833D3E97-9324-42A9-9F40-2E2820C0B0B5}"/>
    <dgm:cxn modelId="{5F784836-4D51-421D-81C6-96BE879AF5A7}" type="presOf" srcId="{257FC517-D479-4213-84B6-C3F872788F8D}" destId="{A4C651F6-71B2-4C81-B461-EC66A8112FAC}" srcOrd="0" destOrd="0" presId="urn:microsoft.com/office/officeart/2005/8/layout/orgChart1"/>
    <dgm:cxn modelId="{1E562414-3260-487A-8E26-15E40A7AD75C}" type="presOf" srcId="{68350AB3-E1C3-43FF-B67E-E11425CAC5AE}" destId="{06021C00-CAC5-440D-AF62-7700B84C4CEF}" srcOrd="1" destOrd="0" presId="urn:microsoft.com/office/officeart/2005/8/layout/orgChart1"/>
    <dgm:cxn modelId="{67BB6E04-96BD-4310-A865-222E17CAD82B}" srcId="{D9ACAC2A-FBC6-45E3-BD2C-F555BD780309}" destId="{75EC871D-CF07-4013-A4F7-2A8709601CD6}" srcOrd="0" destOrd="0" parTransId="{801F6423-4A93-44F1-B9C0-6541204F3DBF}" sibTransId="{6E0BE6E1-60EB-4103-9CCF-F0C07042C3FF}"/>
    <dgm:cxn modelId="{7341C66C-6F84-4705-8C77-C61AB8CEF4FB}" type="presOf" srcId="{42D4289A-AF8D-476B-8C1D-743B12BD859C}" destId="{E4806A75-EB2C-49CF-AC4D-7A9B7F4F85AB}" srcOrd="1" destOrd="0" presId="urn:microsoft.com/office/officeart/2005/8/layout/orgChart1"/>
    <dgm:cxn modelId="{71D87166-7FE4-4557-931D-1EB9DB994096}" type="presOf" srcId="{BA5A7AEB-FCB0-4AAE-94C0-D6E05BE7365C}" destId="{EA2DC250-B0EF-4DB9-A174-A270DC774CFC}" srcOrd="0" destOrd="0" presId="urn:microsoft.com/office/officeart/2005/8/layout/orgChart1"/>
    <dgm:cxn modelId="{1DE1D1D3-4F9B-4530-9FD2-71DBBBE94E6B}" type="presOf" srcId="{D43A81B9-314D-4BC3-8FCB-DA47CF9F08E4}" destId="{C7CE160B-CA83-48BE-9501-2C78BCA9581D}" srcOrd="0" destOrd="0" presId="urn:microsoft.com/office/officeart/2005/8/layout/orgChart1"/>
    <dgm:cxn modelId="{9098D948-1A2A-4446-A83F-0A0AE98B045C}" type="presOf" srcId="{68350AB3-E1C3-43FF-B67E-E11425CAC5AE}" destId="{2FC685E3-7D72-4482-9647-316B75434D97}" srcOrd="0" destOrd="0" presId="urn:microsoft.com/office/officeart/2005/8/layout/orgChart1"/>
    <dgm:cxn modelId="{5B45BDDC-C628-40EE-B5E6-F66261389F9A}" type="presOf" srcId="{1D86E534-6884-47AD-AE7C-EE04C981D700}" destId="{89BB466E-B762-4D77-9185-E9BADA4270B9}" srcOrd="0" destOrd="0" presId="urn:microsoft.com/office/officeart/2005/8/layout/orgChart1"/>
    <dgm:cxn modelId="{BCB12DAA-3DBD-4F4A-BFB0-CA84D116BD74}" type="presOf" srcId="{B3BE0CB9-A69A-4F81-B7CA-D1E7FB87FA8C}" destId="{8DCE7368-0054-486A-BECD-191FCF4F2313}" srcOrd="1" destOrd="0" presId="urn:microsoft.com/office/officeart/2005/8/layout/orgChart1"/>
    <dgm:cxn modelId="{0119FA23-C847-4C9E-810C-7DC39A17DFA6}" type="presOf" srcId="{B3BE0CB9-A69A-4F81-B7CA-D1E7FB87FA8C}" destId="{A8DCFCC1-D0C1-449A-A71D-2F5D56151D2C}" srcOrd="0" destOrd="0" presId="urn:microsoft.com/office/officeart/2005/8/layout/orgChart1"/>
    <dgm:cxn modelId="{CAAB2A61-72C7-4B73-8CC0-822543A35CC2}" type="presOf" srcId="{E5FB4643-E511-48CF-BA94-FFEA1606C633}" destId="{B161CA75-BB9B-4746-A273-DAA164857DD1}" srcOrd="1" destOrd="0" presId="urn:microsoft.com/office/officeart/2005/8/layout/orgChart1"/>
    <dgm:cxn modelId="{88FE4CED-A093-490B-BFAF-10B71D953B54}" srcId="{BD011E7F-DA21-47C0-9011-1B3937A4CBB4}" destId="{367116DA-5376-483C-8F62-6E968172E4F1}" srcOrd="1" destOrd="0" parTransId="{E803C9C6-03D8-4082-88DE-0C36C15C720B}" sibTransId="{3C0BAB8B-11CB-41D5-8397-F1B2DA377230}"/>
    <dgm:cxn modelId="{6D9EE596-99BF-412F-995C-0C14C7168AF7}" type="presOf" srcId="{42D4289A-AF8D-476B-8C1D-743B12BD859C}" destId="{CB91E465-5306-45DB-BF23-F87586805A52}" srcOrd="0" destOrd="0" presId="urn:microsoft.com/office/officeart/2005/8/layout/orgChart1"/>
    <dgm:cxn modelId="{7DCF351A-DE3E-42F3-86AF-6910CD4D3B22}" type="presOf" srcId="{E803C9C6-03D8-4082-88DE-0C36C15C720B}" destId="{041A2E6D-38CB-468A-819E-6F4564CA4042}" srcOrd="0" destOrd="0" presId="urn:microsoft.com/office/officeart/2005/8/layout/orgChart1"/>
    <dgm:cxn modelId="{2DD41CFE-F00C-4997-8719-D71359DCD0E7}" type="presOf" srcId="{91DBCC1D-CBE7-4B51-B09C-E3BC2B00B849}" destId="{8C2F06A8-6D4D-4513-AD2B-0958DE84E2AB}" srcOrd="0" destOrd="0" presId="urn:microsoft.com/office/officeart/2005/8/layout/orgChart1"/>
    <dgm:cxn modelId="{B945CB90-9CD7-4C3C-9915-4B82E9D43DDB}" type="presOf" srcId="{495ADD62-BB30-4C58-9D0D-09DC25AEA8A8}" destId="{FD3F643A-62CD-47AB-92A2-DD32FC61AB4A}" srcOrd="1" destOrd="0" presId="urn:microsoft.com/office/officeart/2005/8/layout/orgChart1"/>
    <dgm:cxn modelId="{DD039288-2DF6-4A89-9F2D-4865E76FC91C}" srcId="{367116DA-5376-483C-8F62-6E968172E4F1}" destId="{495ADD62-BB30-4C58-9D0D-09DC25AEA8A8}" srcOrd="0" destOrd="0" parTransId="{A5204DB0-5B1B-4591-A4BE-3A82C6D7562D}" sibTransId="{E35B60B4-6B82-4B8B-972B-DCA597308A1F}"/>
    <dgm:cxn modelId="{B86215B5-C0CA-4382-8277-D8042D5E0E59}" type="presOf" srcId="{A7E9EEBF-F3C2-4210-96BD-09DA539720E3}" destId="{66F8035D-9C15-4D8E-B6B8-BA98D3F7B2E2}" srcOrd="0" destOrd="0" presId="urn:microsoft.com/office/officeart/2005/8/layout/orgChart1"/>
    <dgm:cxn modelId="{1ADB5C9C-68B7-4CF4-9488-114F61858D7A}" type="presOf" srcId="{75EC871D-CF07-4013-A4F7-2A8709601CD6}" destId="{86CD7288-558B-452E-AB07-CB3C69127154}" srcOrd="1" destOrd="0" presId="urn:microsoft.com/office/officeart/2005/8/layout/orgChart1"/>
    <dgm:cxn modelId="{A95E6E21-1DAA-4FB2-8F30-F7231A5EDC41}" type="presOf" srcId="{D95A7C12-BAE3-414A-9340-F9421447344F}" destId="{4F4AF1E4-EA4E-41B8-B281-375857A99FC9}" srcOrd="0" destOrd="0" presId="urn:microsoft.com/office/officeart/2005/8/layout/orgChart1"/>
    <dgm:cxn modelId="{5FDA1FE0-877C-4829-9901-F40977B57D35}" type="presOf" srcId="{11A845CB-8606-4AA8-93AB-9D2A751D2AF1}" destId="{2D5679BC-DF84-42C3-8A17-FF8E70F6FDC9}" srcOrd="0" destOrd="0" presId="urn:microsoft.com/office/officeart/2005/8/layout/orgChart1"/>
    <dgm:cxn modelId="{29E709CF-0F81-4418-B042-4A15616FA244}" srcId="{D9ACAC2A-FBC6-45E3-BD2C-F555BD780309}" destId="{27A2999B-D4EC-4B6C-9333-1BD03142CDB3}" srcOrd="1" destOrd="0" parTransId="{A7E9EEBF-F3C2-4210-96BD-09DA539720E3}" sibTransId="{89460487-6C8B-4644-9932-275C60514226}"/>
    <dgm:cxn modelId="{58BA1DF0-8DC8-4844-876B-2CC1BF6131B1}" srcId="{95F51BBB-8402-4B7E-9775-F90AF7616826}" destId="{BD011E7F-DA21-47C0-9011-1B3937A4CBB4}" srcOrd="0" destOrd="0" parTransId="{C6206092-256B-4C70-A8FC-0B21A9245CF6}" sibTransId="{C56A1469-B1D1-4EAB-803E-26ECEB55283E}"/>
    <dgm:cxn modelId="{1E395E19-AECD-4FD1-B5FC-FF4B885247D5}" type="presOf" srcId="{581A5545-58AC-4D2C-A44C-949916896760}" destId="{C8BA4388-6CAE-4677-BED1-EA13EFB94E31}" srcOrd="0" destOrd="0" presId="urn:microsoft.com/office/officeart/2005/8/layout/orgChart1"/>
    <dgm:cxn modelId="{ACE0BC41-342C-4395-9C94-4C96AD739454}" type="presOf" srcId="{A826AEFC-E073-4BE7-B766-21007518CC22}" destId="{D5EFFEB1-953A-4601-B7B9-6D55D3DEA9DE}" srcOrd="0" destOrd="0" presId="urn:microsoft.com/office/officeart/2005/8/layout/orgChart1"/>
    <dgm:cxn modelId="{8E7EE8FA-0779-4978-89EC-DA71E594651D}" type="presOf" srcId="{BD011E7F-DA21-47C0-9011-1B3937A4CBB4}" destId="{553082C3-F6BA-4CBA-95E8-CCE2ABC8DCE8}" srcOrd="0" destOrd="0" presId="urn:microsoft.com/office/officeart/2005/8/layout/orgChart1"/>
    <dgm:cxn modelId="{2539C9A7-7889-4643-9935-80BC4CBFECF7}" type="presOf" srcId="{75EC871D-CF07-4013-A4F7-2A8709601CD6}" destId="{7903BC76-4092-4588-9D5B-06E8769EA38B}" srcOrd="0" destOrd="0" presId="urn:microsoft.com/office/officeart/2005/8/layout/orgChart1"/>
    <dgm:cxn modelId="{2F1D6155-F91E-4D0E-9A86-982FC41AD04E}" type="presOf" srcId="{D9ACAC2A-FBC6-45E3-BD2C-F555BD780309}" destId="{71D5A02C-EA31-42FD-B9D5-8C77A4B6775D}" srcOrd="1" destOrd="0" presId="urn:microsoft.com/office/officeart/2005/8/layout/orgChart1"/>
    <dgm:cxn modelId="{73E1FEED-1FA0-400A-A916-1FBCFAD7605D}" type="presOf" srcId="{495ADD62-BB30-4C58-9D0D-09DC25AEA8A8}" destId="{4FFF6390-3E95-42A3-91EB-818F018DD074}" srcOrd="0" destOrd="0" presId="urn:microsoft.com/office/officeart/2005/8/layout/orgChart1"/>
    <dgm:cxn modelId="{35307EA0-F02F-49CF-8AAC-1E93CB6B3542}" type="presOf" srcId="{27A2999B-D4EC-4B6C-9333-1BD03142CDB3}" destId="{8EC60F17-4544-47C2-B74E-4BB7166DE680}" srcOrd="1" destOrd="0" presId="urn:microsoft.com/office/officeart/2005/8/layout/orgChart1"/>
    <dgm:cxn modelId="{F552A7C1-7178-4ADE-920D-525CF2929AD0}" type="presOf" srcId="{581A5545-58AC-4D2C-A44C-949916896760}" destId="{24055C22-D7C1-43CF-ABF0-28B9CB56834A}" srcOrd="1" destOrd="0" presId="urn:microsoft.com/office/officeart/2005/8/layout/orgChart1"/>
    <dgm:cxn modelId="{DBC327EF-3547-49D0-9FAD-AEC6318901E4}" srcId="{D9ACAC2A-FBC6-45E3-BD2C-F555BD780309}" destId="{805B3ED8-8DD0-4877-ABC0-253EED0B3403}" srcOrd="2" destOrd="0" parTransId="{D43A81B9-314D-4BC3-8FCB-DA47CF9F08E4}" sibTransId="{F978295E-1E26-4392-B190-4F0E7EA3CDD1}"/>
    <dgm:cxn modelId="{1F9AFA8C-FD08-4BBA-83AB-009449961A10}" type="presOf" srcId="{367116DA-5376-483C-8F62-6E968172E4F1}" destId="{397211BB-038E-4AEA-87A8-7388F6A9A217}" srcOrd="0" destOrd="0" presId="urn:microsoft.com/office/officeart/2005/8/layout/orgChart1"/>
    <dgm:cxn modelId="{140B76E0-FC23-4575-A55B-9217346A79A7}" srcId="{11A845CB-8606-4AA8-93AB-9D2A751D2AF1}" destId="{581A5545-58AC-4D2C-A44C-949916896760}" srcOrd="0" destOrd="0" parTransId="{D95A7C12-BAE3-414A-9340-F9421447344F}" sibTransId="{BA1EA07F-94E6-4671-97FB-D0FFE24D02E7}"/>
    <dgm:cxn modelId="{B8D59CBA-8581-4218-A269-17445DF0E296}" srcId="{D9ACAC2A-FBC6-45E3-BD2C-F555BD780309}" destId="{68350AB3-E1C3-43FF-B67E-E11425CAC5AE}" srcOrd="3" destOrd="0" parTransId="{20F2A547-CE3E-49E6-95B5-90290EF1DCE1}" sibTransId="{B67FBBDD-DA51-4272-8267-CC49D677738E}"/>
    <dgm:cxn modelId="{500A9CDA-27C2-4760-A4A9-48EA23B658A5}" type="presOf" srcId="{2B934F24-08D1-4185-B4B8-1B86809BEACB}" destId="{1867D85C-9A10-4694-8531-F02A5971D887}" srcOrd="0" destOrd="0" presId="urn:microsoft.com/office/officeart/2005/8/layout/orgChart1"/>
    <dgm:cxn modelId="{7DA7EA5D-893B-4C66-BE76-D45072F81F7D}" type="presOf" srcId="{805B3ED8-8DD0-4877-ABC0-253EED0B3403}" destId="{E508DBAA-AD4E-4A3C-9699-FC979F7D1936}" srcOrd="1" destOrd="0" presId="urn:microsoft.com/office/officeart/2005/8/layout/orgChart1"/>
    <dgm:cxn modelId="{F452E7C3-9170-4286-ADC3-91DDB75301AA}" srcId="{11A845CB-8606-4AA8-93AB-9D2A751D2AF1}" destId="{42D4289A-AF8D-476B-8C1D-743B12BD859C}" srcOrd="4" destOrd="0" parTransId="{2B934F24-08D1-4185-B4B8-1B86809BEACB}" sibTransId="{ACCD330A-7D19-489A-B1CC-6EE936D8EB86}"/>
    <dgm:cxn modelId="{2F92EFCC-B7A1-4E47-8F56-7EC80E566E61}" type="presOf" srcId="{1D86E534-6884-47AD-AE7C-EE04C981D700}" destId="{37BEAF5A-7192-4392-8C54-F2B8B4B10244}" srcOrd="1" destOrd="0" presId="urn:microsoft.com/office/officeart/2005/8/layout/orgChart1"/>
    <dgm:cxn modelId="{D625201F-3102-4B74-A694-1D703B45DDA2}" type="presOf" srcId="{367116DA-5376-483C-8F62-6E968172E4F1}" destId="{0B1760C1-1C19-4878-9B00-073D8144D717}" srcOrd="1" destOrd="0" presId="urn:microsoft.com/office/officeart/2005/8/layout/orgChart1"/>
    <dgm:cxn modelId="{6BDDD538-922F-4204-962A-24F4B823DF7C}" srcId="{367116DA-5376-483C-8F62-6E968172E4F1}" destId="{E5FB4643-E511-48CF-BA94-FFEA1606C633}" srcOrd="2" destOrd="0" parTransId="{C0E3A563-9588-4851-AAB2-AC737D4DDF0F}" sibTransId="{1C6F5BA6-341A-4DA3-861E-156C83FAD417}"/>
    <dgm:cxn modelId="{50806F1A-727A-45DF-BA48-EEF6EB8933D8}" srcId="{367116DA-5376-483C-8F62-6E968172E4F1}" destId="{1D86E534-6884-47AD-AE7C-EE04C981D700}" srcOrd="1" destOrd="0" parTransId="{91DB3F74-D0A5-4BA1-BC55-427ED3CC231E}" sibTransId="{BEF120E4-4C69-4E3A-88E7-6334B8B2D5CF}"/>
    <dgm:cxn modelId="{7C7D6069-182C-4E53-B43A-D57FD9663328}" type="presOf" srcId="{264F953C-39E2-48A7-8E2E-737260F2A791}" destId="{3ACF7431-56D3-432A-B1C6-BBCC59E39BF7}" srcOrd="1" destOrd="0" presId="urn:microsoft.com/office/officeart/2005/8/layout/orgChart1"/>
    <dgm:cxn modelId="{81CC835A-E861-4DB6-8E86-E22A925DAA67}" type="presOf" srcId="{264F953C-39E2-48A7-8E2E-737260F2A791}" destId="{08325609-0CD6-42DE-863A-FF424CB7CF75}" srcOrd="0" destOrd="0" presId="urn:microsoft.com/office/officeart/2005/8/layout/orgChart1"/>
    <dgm:cxn modelId="{D4FD952F-28DF-4CFC-B30E-9D7182277948}" srcId="{BD011E7F-DA21-47C0-9011-1B3937A4CBB4}" destId="{D9ACAC2A-FBC6-45E3-BD2C-F555BD780309}" srcOrd="0" destOrd="0" parTransId="{BA5A7AEB-FCB0-4AAE-94C0-D6E05BE7365C}" sibTransId="{228C6C3C-4DA8-43E5-B8CD-3D68397BAD56}"/>
    <dgm:cxn modelId="{8CB7C6D2-6478-44AD-ACC7-798D1FF8DFD1}" type="presOf" srcId="{FD89FAC6-3F47-4308-912D-6A2271EE5697}" destId="{7E575249-88BA-42CC-A0C1-8BB434E7175C}" srcOrd="0" destOrd="0" presId="urn:microsoft.com/office/officeart/2005/8/layout/orgChart1"/>
    <dgm:cxn modelId="{187415F0-CEC1-45C8-9EB0-4F77F49D9C6D}" type="presOf" srcId="{91DB3F74-D0A5-4BA1-BC55-427ED3CC231E}" destId="{63E0C5DF-69CD-497A-A26F-74C5AE607ABA}" srcOrd="0" destOrd="0" presId="urn:microsoft.com/office/officeart/2005/8/layout/orgChart1"/>
    <dgm:cxn modelId="{8E5528E3-53DB-4A2C-8E2E-878477E929C1}" type="presOf" srcId="{BC419D8A-7E14-45B0-9093-6FD03F61AAE8}" destId="{56D7D5A8-B57D-43D9-829E-12D28DD3DA70}" srcOrd="0" destOrd="0" presId="urn:microsoft.com/office/officeart/2005/8/layout/orgChart1"/>
    <dgm:cxn modelId="{C5AD5FE9-9B38-424A-A3D7-1BF5CDA93086}" type="presOf" srcId="{20F2A547-CE3E-49E6-95B5-90290EF1DCE1}" destId="{A944E458-B644-4AC0-A471-6C82DACB53C6}" srcOrd="0" destOrd="0" presId="urn:microsoft.com/office/officeart/2005/8/layout/orgChart1"/>
    <dgm:cxn modelId="{0DE5F25D-3D40-401A-9A67-BE185013D9ED}" type="presOf" srcId="{8899931D-6EA6-4EF0-A8E0-28C77ED7F63F}" destId="{7D33C899-1976-402D-B679-A5F0C9521E61}" srcOrd="0" destOrd="0" presId="urn:microsoft.com/office/officeart/2005/8/layout/orgChart1"/>
    <dgm:cxn modelId="{DF2A4FE2-1DB2-4842-9024-210EB26F33D9}" type="presOf" srcId="{2632296F-3A60-42B3-AFC7-CCFB72D3B7AB}" destId="{5E65BBBC-9CEB-42A1-969C-A8AF166821A2}" srcOrd="0" destOrd="0" presId="urn:microsoft.com/office/officeart/2005/8/layout/orgChart1"/>
    <dgm:cxn modelId="{83BAD6D2-9D87-40E9-860B-1976CA822910}" type="presOf" srcId="{BD011E7F-DA21-47C0-9011-1B3937A4CBB4}" destId="{F620E9AC-7CB4-44BF-AE96-973C0BE1C772}" srcOrd="1" destOrd="0" presId="urn:microsoft.com/office/officeart/2005/8/layout/orgChart1"/>
    <dgm:cxn modelId="{64DB4701-9853-40CC-8B66-CAD559525AE5}" srcId="{11A845CB-8606-4AA8-93AB-9D2A751D2AF1}" destId="{FD89FAC6-3F47-4308-912D-6A2271EE5697}" srcOrd="3" destOrd="0" parTransId="{91DBCC1D-CBE7-4B51-B09C-E3BC2B00B849}" sibTransId="{E60FC025-9BBC-469E-857A-C3ED70F9F2AB}"/>
    <dgm:cxn modelId="{629F74AD-11E1-489C-AF3C-F28BC49B113A}" type="presOf" srcId="{27A2999B-D4EC-4B6C-9333-1BD03142CDB3}" destId="{1E15086C-0B65-4A81-907C-2B2FA743D12A}" srcOrd="0" destOrd="0" presId="urn:microsoft.com/office/officeart/2005/8/layout/orgChart1"/>
    <dgm:cxn modelId="{6672517D-E449-4AEB-BBBC-B3D1D2AD5A5D}" type="presOf" srcId="{2632296F-3A60-42B3-AFC7-CCFB72D3B7AB}" destId="{6EDF9079-BCA8-437D-B056-FA9669F3A603}" srcOrd="1" destOrd="0" presId="urn:microsoft.com/office/officeart/2005/8/layout/orgChart1"/>
    <dgm:cxn modelId="{08631D59-E934-46CA-A949-092F918C6CDE}" type="presOf" srcId="{FD89FAC6-3F47-4308-912D-6A2271EE5697}" destId="{C73E4924-0550-4DE4-AC12-7DFB82634128}" srcOrd="1" destOrd="0" presId="urn:microsoft.com/office/officeart/2005/8/layout/orgChart1"/>
    <dgm:cxn modelId="{08A35299-9AA5-44BD-BB69-58A69403C56B}" type="presOf" srcId="{801F6423-4A93-44F1-B9C0-6541204F3DBF}" destId="{74ACAA2A-0BC6-4896-85F0-D69772C2E538}" srcOrd="0" destOrd="0" presId="urn:microsoft.com/office/officeart/2005/8/layout/orgChart1"/>
    <dgm:cxn modelId="{E5258229-6685-483B-BFA0-9664DCFA77BF}" type="presOf" srcId="{C0E3A563-9588-4851-AAB2-AC737D4DDF0F}" destId="{2AA455BD-8DF3-4B6B-86E0-872B493A9839}" srcOrd="0" destOrd="0" presId="urn:microsoft.com/office/officeart/2005/8/layout/orgChart1"/>
    <dgm:cxn modelId="{55939DA0-BAD5-4305-BAAB-7A8737B83014}" type="presOf" srcId="{805B3ED8-8DD0-4877-ABC0-253EED0B3403}" destId="{1B529785-2641-44AF-9109-11AF5ED2AFF4}" srcOrd="0" destOrd="0" presId="urn:microsoft.com/office/officeart/2005/8/layout/orgChart1"/>
    <dgm:cxn modelId="{A043FC10-3E06-4E62-9D19-6A07C5A932F4}" type="presOf" srcId="{A5204DB0-5B1B-4591-A4BE-3A82C6D7562D}" destId="{170401A3-92C9-4D91-B282-CA077ED83E10}" srcOrd="0" destOrd="0" presId="urn:microsoft.com/office/officeart/2005/8/layout/orgChart1"/>
    <dgm:cxn modelId="{54E7C382-330C-4DC2-A74A-426BDE149C75}" type="presOf" srcId="{E5FB4643-E511-48CF-BA94-FFEA1606C633}" destId="{65CEF965-FCD6-47E6-A28E-5284A0D04516}" srcOrd="0" destOrd="0" presId="urn:microsoft.com/office/officeart/2005/8/layout/orgChart1"/>
    <dgm:cxn modelId="{9D698939-BFAC-4F4E-8A23-15E9257A83C7}" srcId="{BD011E7F-DA21-47C0-9011-1B3937A4CBB4}" destId="{11A845CB-8606-4AA8-93AB-9D2A751D2AF1}" srcOrd="2" destOrd="0" parTransId="{BC419D8A-7E14-45B0-9093-6FD03F61AAE8}" sibTransId="{F6FBA068-A9DF-414B-8831-0A2DFBE3550A}"/>
    <dgm:cxn modelId="{382B3658-DD17-46E3-925B-4EE1F12889EC}" srcId="{11A845CB-8606-4AA8-93AB-9D2A751D2AF1}" destId="{264F953C-39E2-48A7-8E2E-737260F2A791}" srcOrd="1" destOrd="0" parTransId="{8899931D-6EA6-4EF0-A8E0-28C77ED7F63F}" sibTransId="{86EB4526-6217-4CA5-917A-B2191A83D92A}"/>
    <dgm:cxn modelId="{BCDD977B-C2DA-4597-A5B5-6AF13A443E2D}" type="presOf" srcId="{95F51BBB-8402-4B7E-9775-F90AF7616826}" destId="{82C21E9E-A6C7-4E37-B758-E69158DC163F}" srcOrd="0" destOrd="0" presId="urn:microsoft.com/office/officeart/2005/8/layout/orgChart1"/>
    <dgm:cxn modelId="{677C0DF9-4922-47D6-B345-D4B35016E45A}" srcId="{367116DA-5376-483C-8F62-6E968172E4F1}" destId="{B3BE0CB9-A69A-4F81-B7CA-D1E7FB87FA8C}" srcOrd="3" destOrd="0" parTransId="{A826AEFC-E073-4BE7-B766-21007518CC22}" sibTransId="{D6325E02-705D-435F-A0B0-735AC9CD5318}"/>
    <dgm:cxn modelId="{504A7566-F844-4FC0-B9B3-06892F98B946}" type="presParOf" srcId="{82C21E9E-A6C7-4E37-B758-E69158DC163F}" destId="{B2BC1E70-5E78-4D95-A5D1-414BCED6D2B0}" srcOrd="0" destOrd="0" presId="urn:microsoft.com/office/officeart/2005/8/layout/orgChart1"/>
    <dgm:cxn modelId="{16932AEC-3088-4DF5-A4AA-8F156626B32C}" type="presParOf" srcId="{B2BC1E70-5E78-4D95-A5D1-414BCED6D2B0}" destId="{DD2D4E97-0892-4696-BC3B-6547DD049B42}" srcOrd="0" destOrd="0" presId="urn:microsoft.com/office/officeart/2005/8/layout/orgChart1"/>
    <dgm:cxn modelId="{57AACEB9-E499-4B71-A78A-8C54723C868F}" type="presParOf" srcId="{DD2D4E97-0892-4696-BC3B-6547DD049B42}" destId="{553082C3-F6BA-4CBA-95E8-CCE2ABC8DCE8}" srcOrd="0" destOrd="0" presId="urn:microsoft.com/office/officeart/2005/8/layout/orgChart1"/>
    <dgm:cxn modelId="{C51C6279-01F0-4F48-8D2E-15588D42A2ED}" type="presParOf" srcId="{DD2D4E97-0892-4696-BC3B-6547DD049B42}" destId="{F620E9AC-7CB4-44BF-AE96-973C0BE1C772}" srcOrd="1" destOrd="0" presId="urn:microsoft.com/office/officeart/2005/8/layout/orgChart1"/>
    <dgm:cxn modelId="{09F96CA5-B6D1-4FEF-A219-96C7C785E511}" type="presParOf" srcId="{B2BC1E70-5E78-4D95-A5D1-414BCED6D2B0}" destId="{171F0852-5497-46C0-8F0D-E8AFE08F60CE}" srcOrd="1" destOrd="0" presId="urn:microsoft.com/office/officeart/2005/8/layout/orgChart1"/>
    <dgm:cxn modelId="{9E615081-65F6-464C-B93E-A24B60161F01}" type="presParOf" srcId="{171F0852-5497-46C0-8F0D-E8AFE08F60CE}" destId="{EA2DC250-B0EF-4DB9-A174-A270DC774CFC}" srcOrd="0" destOrd="0" presId="urn:microsoft.com/office/officeart/2005/8/layout/orgChart1"/>
    <dgm:cxn modelId="{A3472870-E537-4B0F-B64C-B5E680254057}" type="presParOf" srcId="{171F0852-5497-46C0-8F0D-E8AFE08F60CE}" destId="{BF615CCF-BE86-4DD0-8EE0-FFC0833872E9}" srcOrd="1" destOrd="0" presId="urn:microsoft.com/office/officeart/2005/8/layout/orgChart1"/>
    <dgm:cxn modelId="{F808819B-ECDD-44F2-AEFD-266D7E6E01FD}" type="presParOf" srcId="{BF615CCF-BE86-4DD0-8EE0-FFC0833872E9}" destId="{7B43C66A-3A51-4C92-811C-B6D84FA7B901}" srcOrd="0" destOrd="0" presId="urn:microsoft.com/office/officeart/2005/8/layout/orgChart1"/>
    <dgm:cxn modelId="{EEF53DFB-3D3C-4BF1-9C24-4DCB945627DB}" type="presParOf" srcId="{7B43C66A-3A51-4C92-811C-B6D84FA7B901}" destId="{68449BD5-46DF-4033-8F41-06E99C61C520}" srcOrd="0" destOrd="0" presId="urn:microsoft.com/office/officeart/2005/8/layout/orgChart1"/>
    <dgm:cxn modelId="{48261400-2CEC-4BC1-BEE2-28CFEB985DF6}" type="presParOf" srcId="{7B43C66A-3A51-4C92-811C-B6D84FA7B901}" destId="{71D5A02C-EA31-42FD-B9D5-8C77A4B6775D}" srcOrd="1" destOrd="0" presId="urn:microsoft.com/office/officeart/2005/8/layout/orgChart1"/>
    <dgm:cxn modelId="{3F868133-1877-48F8-B2FA-710CF77BBDDD}" type="presParOf" srcId="{BF615CCF-BE86-4DD0-8EE0-FFC0833872E9}" destId="{1090742F-EA13-4287-B5A9-CCA843DD5726}" srcOrd="1" destOrd="0" presId="urn:microsoft.com/office/officeart/2005/8/layout/orgChart1"/>
    <dgm:cxn modelId="{6B80D141-8A7B-41BF-942A-E2EC47261C71}" type="presParOf" srcId="{1090742F-EA13-4287-B5A9-CCA843DD5726}" destId="{74ACAA2A-0BC6-4896-85F0-D69772C2E538}" srcOrd="0" destOrd="0" presId="urn:microsoft.com/office/officeart/2005/8/layout/orgChart1"/>
    <dgm:cxn modelId="{CC595E90-1EC1-44EA-A015-178BF2B407DA}" type="presParOf" srcId="{1090742F-EA13-4287-B5A9-CCA843DD5726}" destId="{F7C952C4-C1A9-4F6F-A9AD-43EDC34E603B}" srcOrd="1" destOrd="0" presId="urn:microsoft.com/office/officeart/2005/8/layout/orgChart1"/>
    <dgm:cxn modelId="{D77DB514-54D9-46F7-AC99-50DE5329CB41}" type="presParOf" srcId="{F7C952C4-C1A9-4F6F-A9AD-43EDC34E603B}" destId="{D6B6F36A-2ABB-4E35-99A1-7109F9F08F95}" srcOrd="0" destOrd="0" presId="urn:microsoft.com/office/officeart/2005/8/layout/orgChart1"/>
    <dgm:cxn modelId="{3D65514F-23A4-4891-A5E1-1DF7C26A34CC}" type="presParOf" srcId="{D6B6F36A-2ABB-4E35-99A1-7109F9F08F95}" destId="{7903BC76-4092-4588-9D5B-06E8769EA38B}" srcOrd="0" destOrd="0" presId="urn:microsoft.com/office/officeart/2005/8/layout/orgChart1"/>
    <dgm:cxn modelId="{4698CD14-E261-47BD-8DBF-E688D833ACE6}" type="presParOf" srcId="{D6B6F36A-2ABB-4E35-99A1-7109F9F08F95}" destId="{86CD7288-558B-452E-AB07-CB3C69127154}" srcOrd="1" destOrd="0" presId="urn:microsoft.com/office/officeart/2005/8/layout/orgChart1"/>
    <dgm:cxn modelId="{15D15604-27C7-4AFA-8206-1037A046A250}" type="presParOf" srcId="{F7C952C4-C1A9-4F6F-A9AD-43EDC34E603B}" destId="{9B9923DC-245D-418A-A491-CE124B5F6BD7}" srcOrd="1" destOrd="0" presId="urn:microsoft.com/office/officeart/2005/8/layout/orgChart1"/>
    <dgm:cxn modelId="{390CDA11-F4AD-4D18-85F2-96D7D66D1E3D}" type="presParOf" srcId="{F7C952C4-C1A9-4F6F-A9AD-43EDC34E603B}" destId="{02DC4548-048F-4E7C-A327-8E99823D005D}" srcOrd="2" destOrd="0" presId="urn:microsoft.com/office/officeart/2005/8/layout/orgChart1"/>
    <dgm:cxn modelId="{40B671B1-1C14-4EBC-8D87-4CBCF18941AA}" type="presParOf" srcId="{1090742F-EA13-4287-B5A9-CCA843DD5726}" destId="{66F8035D-9C15-4D8E-B6B8-BA98D3F7B2E2}" srcOrd="2" destOrd="0" presId="urn:microsoft.com/office/officeart/2005/8/layout/orgChart1"/>
    <dgm:cxn modelId="{D8F45B80-A675-41D1-97EA-9026EFC0E187}" type="presParOf" srcId="{1090742F-EA13-4287-B5A9-CCA843DD5726}" destId="{C36AF6CF-AE1C-4876-AF9F-143AA03B89D2}" srcOrd="3" destOrd="0" presId="urn:microsoft.com/office/officeart/2005/8/layout/orgChart1"/>
    <dgm:cxn modelId="{BEBA2193-8A66-4F4D-B1B8-BA925F375776}" type="presParOf" srcId="{C36AF6CF-AE1C-4876-AF9F-143AA03B89D2}" destId="{EE58E390-AE4E-4B49-9E54-47E6B34543FA}" srcOrd="0" destOrd="0" presId="urn:microsoft.com/office/officeart/2005/8/layout/orgChart1"/>
    <dgm:cxn modelId="{A9BEEA70-EBF8-4218-B96F-67FAA0339663}" type="presParOf" srcId="{EE58E390-AE4E-4B49-9E54-47E6B34543FA}" destId="{1E15086C-0B65-4A81-907C-2B2FA743D12A}" srcOrd="0" destOrd="0" presId="urn:microsoft.com/office/officeart/2005/8/layout/orgChart1"/>
    <dgm:cxn modelId="{31B9C703-74C0-4989-BF66-C0885959F345}" type="presParOf" srcId="{EE58E390-AE4E-4B49-9E54-47E6B34543FA}" destId="{8EC60F17-4544-47C2-B74E-4BB7166DE680}" srcOrd="1" destOrd="0" presId="urn:microsoft.com/office/officeart/2005/8/layout/orgChart1"/>
    <dgm:cxn modelId="{59113F24-C87B-419A-9137-7D5CE067F11A}" type="presParOf" srcId="{C36AF6CF-AE1C-4876-AF9F-143AA03B89D2}" destId="{E54CD107-C15B-449B-8124-33CECD5F405C}" srcOrd="1" destOrd="0" presId="urn:microsoft.com/office/officeart/2005/8/layout/orgChart1"/>
    <dgm:cxn modelId="{5A3C86A6-C56B-4887-B7BD-AF5DCEAEE7B2}" type="presParOf" srcId="{C36AF6CF-AE1C-4876-AF9F-143AA03B89D2}" destId="{EBF9535A-34F8-442A-BE82-B38C906ACABB}" srcOrd="2" destOrd="0" presId="urn:microsoft.com/office/officeart/2005/8/layout/orgChart1"/>
    <dgm:cxn modelId="{3BD7BA72-5EA5-4240-B2ED-320DAA7F0E02}" type="presParOf" srcId="{1090742F-EA13-4287-B5A9-CCA843DD5726}" destId="{C7CE160B-CA83-48BE-9501-2C78BCA9581D}" srcOrd="4" destOrd="0" presId="urn:microsoft.com/office/officeart/2005/8/layout/orgChart1"/>
    <dgm:cxn modelId="{8A61AB9A-BD3D-4E9E-AB6F-B2EC93322305}" type="presParOf" srcId="{1090742F-EA13-4287-B5A9-CCA843DD5726}" destId="{54BB9D41-8FEB-4B89-80E1-E4548CBB8438}" srcOrd="5" destOrd="0" presId="urn:microsoft.com/office/officeart/2005/8/layout/orgChart1"/>
    <dgm:cxn modelId="{74D1EC12-9A36-477E-A521-7CB4BA7EA280}" type="presParOf" srcId="{54BB9D41-8FEB-4B89-80E1-E4548CBB8438}" destId="{D93E38DF-51B0-4E12-AC1B-7F8443688768}" srcOrd="0" destOrd="0" presId="urn:microsoft.com/office/officeart/2005/8/layout/orgChart1"/>
    <dgm:cxn modelId="{140D95FF-1814-42D9-89D1-51FE54CE2A40}" type="presParOf" srcId="{D93E38DF-51B0-4E12-AC1B-7F8443688768}" destId="{1B529785-2641-44AF-9109-11AF5ED2AFF4}" srcOrd="0" destOrd="0" presId="urn:microsoft.com/office/officeart/2005/8/layout/orgChart1"/>
    <dgm:cxn modelId="{5C13511D-E1A7-4595-A964-6C1FD7A5177E}" type="presParOf" srcId="{D93E38DF-51B0-4E12-AC1B-7F8443688768}" destId="{E508DBAA-AD4E-4A3C-9699-FC979F7D1936}" srcOrd="1" destOrd="0" presId="urn:microsoft.com/office/officeart/2005/8/layout/orgChart1"/>
    <dgm:cxn modelId="{EC9F8737-7579-473E-A157-125310E93EF7}" type="presParOf" srcId="{54BB9D41-8FEB-4B89-80E1-E4548CBB8438}" destId="{D7E23062-9A4D-4714-AC35-5A7532DE633C}" srcOrd="1" destOrd="0" presId="urn:microsoft.com/office/officeart/2005/8/layout/orgChart1"/>
    <dgm:cxn modelId="{F9263B41-7091-48F5-8DE2-2C06DD3B1174}" type="presParOf" srcId="{54BB9D41-8FEB-4B89-80E1-E4548CBB8438}" destId="{20896A02-9B2C-4B41-A2F2-5ACEB71CBF7D}" srcOrd="2" destOrd="0" presId="urn:microsoft.com/office/officeart/2005/8/layout/orgChart1"/>
    <dgm:cxn modelId="{11FCD5D1-1A58-4BC4-84DB-F0CDE63C75D1}" type="presParOf" srcId="{1090742F-EA13-4287-B5A9-CCA843DD5726}" destId="{A944E458-B644-4AC0-A471-6C82DACB53C6}" srcOrd="6" destOrd="0" presId="urn:microsoft.com/office/officeart/2005/8/layout/orgChart1"/>
    <dgm:cxn modelId="{6408392D-41B5-47BC-B0AD-69E0EB0ED294}" type="presParOf" srcId="{1090742F-EA13-4287-B5A9-CCA843DD5726}" destId="{4899E739-0305-4429-AC08-AC37266FB13E}" srcOrd="7" destOrd="0" presId="urn:microsoft.com/office/officeart/2005/8/layout/orgChart1"/>
    <dgm:cxn modelId="{8AACBBE9-2AF8-4A3B-84C0-59A97BC43517}" type="presParOf" srcId="{4899E739-0305-4429-AC08-AC37266FB13E}" destId="{C1AA70AB-8B23-433F-B33A-FFEBF92874FF}" srcOrd="0" destOrd="0" presId="urn:microsoft.com/office/officeart/2005/8/layout/orgChart1"/>
    <dgm:cxn modelId="{B2A06EB9-0145-4BD8-AF4A-BFDC733A6907}" type="presParOf" srcId="{C1AA70AB-8B23-433F-B33A-FFEBF92874FF}" destId="{2FC685E3-7D72-4482-9647-316B75434D97}" srcOrd="0" destOrd="0" presId="urn:microsoft.com/office/officeart/2005/8/layout/orgChart1"/>
    <dgm:cxn modelId="{003C91CC-9A3E-443C-9137-8F4D50CBF0A6}" type="presParOf" srcId="{C1AA70AB-8B23-433F-B33A-FFEBF92874FF}" destId="{06021C00-CAC5-440D-AF62-7700B84C4CEF}" srcOrd="1" destOrd="0" presId="urn:microsoft.com/office/officeart/2005/8/layout/orgChart1"/>
    <dgm:cxn modelId="{C6DF8797-9774-464E-9B09-80ACA56BA09A}" type="presParOf" srcId="{4899E739-0305-4429-AC08-AC37266FB13E}" destId="{32A617F4-0BC2-493A-AA1C-825AC22D967C}" srcOrd="1" destOrd="0" presId="urn:microsoft.com/office/officeart/2005/8/layout/orgChart1"/>
    <dgm:cxn modelId="{913178F0-1AD3-49B3-8DCE-0BB6B6DF3DD3}" type="presParOf" srcId="{4899E739-0305-4429-AC08-AC37266FB13E}" destId="{9AC35AA7-119D-410F-82C2-48BB7F6217E2}" srcOrd="2" destOrd="0" presId="urn:microsoft.com/office/officeart/2005/8/layout/orgChart1"/>
    <dgm:cxn modelId="{22A83C29-9652-43CD-A8B3-C891F070593A}" type="presParOf" srcId="{BF615CCF-BE86-4DD0-8EE0-FFC0833872E9}" destId="{D5818D29-9195-4DF0-8856-BC3E6A4B646C}" srcOrd="2" destOrd="0" presId="urn:microsoft.com/office/officeart/2005/8/layout/orgChart1"/>
    <dgm:cxn modelId="{63D4AA37-91CE-487E-A896-C8333CE37C76}" type="presParOf" srcId="{171F0852-5497-46C0-8F0D-E8AFE08F60CE}" destId="{041A2E6D-38CB-468A-819E-6F4564CA4042}" srcOrd="2" destOrd="0" presId="urn:microsoft.com/office/officeart/2005/8/layout/orgChart1"/>
    <dgm:cxn modelId="{B5373C96-53E2-4339-9357-5DD105305144}" type="presParOf" srcId="{171F0852-5497-46C0-8F0D-E8AFE08F60CE}" destId="{11D5CF64-4279-40DA-A720-7BCF451FF615}" srcOrd="3" destOrd="0" presId="urn:microsoft.com/office/officeart/2005/8/layout/orgChart1"/>
    <dgm:cxn modelId="{2D272CF2-41B9-4C3C-A56D-C1A38FB973C0}" type="presParOf" srcId="{11D5CF64-4279-40DA-A720-7BCF451FF615}" destId="{86356DFC-66F8-4B5A-94C9-2A6B0BBF2A48}" srcOrd="0" destOrd="0" presId="urn:microsoft.com/office/officeart/2005/8/layout/orgChart1"/>
    <dgm:cxn modelId="{BE59FB40-6108-49F9-AF71-01ADA67068D1}" type="presParOf" srcId="{86356DFC-66F8-4B5A-94C9-2A6B0BBF2A48}" destId="{397211BB-038E-4AEA-87A8-7388F6A9A217}" srcOrd="0" destOrd="0" presId="urn:microsoft.com/office/officeart/2005/8/layout/orgChart1"/>
    <dgm:cxn modelId="{04DDF60E-2698-474B-972F-EF5C515CA8B6}" type="presParOf" srcId="{86356DFC-66F8-4B5A-94C9-2A6B0BBF2A48}" destId="{0B1760C1-1C19-4878-9B00-073D8144D717}" srcOrd="1" destOrd="0" presId="urn:microsoft.com/office/officeart/2005/8/layout/orgChart1"/>
    <dgm:cxn modelId="{64C6CEAF-1348-4E87-9952-965057A1DA87}" type="presParOf" srcId="{11D5CF64-4279-40DA-A720-7BCF451FF615}" destId="{F6908AB1-C727-4216-B32B-46A0571309F5}" srcOrd="1" destOrd="0" presId="urn:microsoft.com/office/officeart/2005/8/layout/orgChart1"/>
    <dgm:cxn modelId="{7BC81591-CCF0-4A7B-B2D3-864341FF3C00}" type="presParOf" srcId="{F6908AB1-C727-4216-B32B-46A0571309F5}" destId="{170401A3-92C9-4D91-B282-CA077ED83E10}" srcOrd="0" destOrd="0" presId="urn:microsoft.com/office/officeart/2005/8/layout/orgChart1"/>
    <dgm:cxn modelId="{6C1B82FA-32A7-409F-ADBE-1B4BEDC5BAA3}" type="presParOf" srcId="{F6908AB1-C727-4216-B32B-46A0571309F5}" destId="{BB37F4CD-916F-46AA-9B70-6C2215886916}" srcOrd="1" destOrd="0" presId="urn:microsoft.com/office/officeart/2005/8/layout/orgChart1"/>
    <dgm:cxn modelId="{C3FA17A2-3076-451C-ABC3-12A0F3A40309}" type="presParOf" srcId="{BB37F4CD-916F-46AA-9B70-6C2215886916}" destId="{33512207-B62B-4FFA-AD55-E9BF3F8D1C0E}" srcOrd="0" destOrd="0" presId="urn:microsoft.com/office/officeart/2005/8/layout/orgChart1"/>
    <dgm:cxn modelId="{6DC3F1F1-8014-4476-B1CF-0ADD013DFFE0}" type="presParOf" srcId="{33512207-B62B-4FFA-AD55-E9BF3F8D1C0E}" destId="{4FFF6390-3E95-42A3-91EB-818F018DD074}" srcOrd="0" destOrd="0" presId="urn:microsoft.com/office/officeart/2005/8/layout/orgChart1"/>
    <dgm:cxn modelId="{C4591B82-A76D-4516-95BA-82BCE4038F95}" type="presParOf" srcId="{33512207-B62B-4FFA-AD55-E9BF3F8D1C0E}" destId="{FD3F643A-62CD-47AB-92A2-DD32FC61AB4A}" srcOrd="1" destOrd="0" presId="urn:microsoft.com/office/officeart/2005/8/layout/orgChart1"/>
    <dgm:cxn modelId="{539FBB1B-E51F-4BF0-B37D-288C20A71C00}" type="presParOf" srcId="{BB37F4CD-916F-46AA-9B70-6C2215886916}" destId="{FB00AB5C-17BC-4372-90B3-E551A5372D6D}" srcOrd="1" destOrd="0" presId="urn:microsoft.com/office/officeart/2005/8/layout/orgChart1"/>
    <dgm:cxn modelId="{97C94FC1-DCDC-4596-8C8F-949EA95F95CF}" type="presParOf" srcId="{BB37F4CD-916F-46AA-9B70-6C2215886916}" destId="{3A6B9D4E-893F-4083-940B-8935FD57ED03}" srcOrd="2" destOrd="0" presId="urn:microsoft.com/office/officeart/2005/8/layout/orgChart1"/>
    <dgm:cxn modelId="{7F7B2F6D-8FFE-4736-874F-9470A64C013F}" type="presParOf" srcId="{F6908AB1-C727-4216-B32B-46A0571309F5}" destId="{63E0C5DF-69CD-497A-A26F-74C5AE607ABA}" srcOrd="2" destOrd="0" presId="urn:microsoft.com/office/officeart/2005/8/layout/orgChart1"/>
    <dgm:cxn modelId="{FFE95BB5-EE8B-4C6C-86F0-1AE962D758C0}" type="presParOf" srcId="{F6908AB1-C727-4216-B32B-46A0571309F5}" destId="{B2C81C32-4D72-472B-ACE3-456EA15087D8}" srcOrd="3" destOrd="0" presId="urn:microsoft.com/office/officeart/2005/8/layout/orgChart1"/>
    <dgm:cxn modelId="{E1626ECC-3063-42A7-9F4C-AEDA01D1FA23}" type="presParOf" srcId="{B2C81C32-4D72-472B-ACE3-456EA15087D8}" destId="{1829FDEB-B2A9-4D83-A699-148CA167EB36}" srcOrd="0" destOrd="0" presId="urn:microsoft.com/office/officeart/2005/8/layout/orgChart1"/>
    <dgm:cxn modelId="{A851A182-5A43-4575-97CF-2770D9D799CF}" type="presParOf" srcId="{1829FDEB-B2A9-4D83-A699-148CA167EB36}" destId="{89BB466E-B762-4D77-9185-E9BADA4270B9}" srcOrd="0" destOrd="0" presId="urn:microsoft.com/office/officeart/2005/8/layout/orgChart1"/>
    <dgm:cxn modelId="{82DB51A3-45C6-4FAF-9422-250DD0B52B6B}" type="presParOf" srcId="{1829FDEB-B2A9-4D83-A699-148CA167EB36}" destId="{37BEAF5A-7192-4392-8C54-F2B8B4B10244}" srcOrd="1" destOrd="0" presId="urn:microsoft.com/office/officeart/2005/8/layout/orgChart1"/>
    <dgm:cxn modelId="{7E8DD349-CAE2-4B8A-BFBD-2739992D745C}" type="presParOf" srcId="{B2C81C32-4D72-472B-ACE3-456EA15087D8}" destId="{3421C2B1-0C34-45B6-8F15-8696AB49BC46}" srcOrd="1" destOrd="0" presId="urn:microsoft.com/office/officeart/2005/8/layout/orgChart1"/>
    <dgm:cxn modelId="{C3F85E31-4BF4-47B5-8CC6-80D2E8A9A497}" type="presParOf" srcId="{B2C81C32-4D72-472B-ACE3-456EA15087D8}" destId="{773D898C-1904-41E7-A464-66F062A37D42}" srcOrd="2" destOrd="0" presId="urn:microsoft.com/office/officeart/2005/8/layout/orgChart1"/>
    <dgm:cxn modelId="{23784970-2AFF-4373-A7F9-58C81C49052B}" type="presParOf" srcId="{F6908AB1-C727-4216-B32B-46A0571309F5}" destId="{2AA455BD-8DF3-4B6B-86E0-872B493A9839}" srcOrd="4" destOrd="0" presId="urn:microsoft.com/office/officeart/2005/8/layout/orgChart1"/>
    <dgm:cxn modelId="{8F5B2320-7E7F-4B94-AE3A-B2B148CBBE6E}" type="presParOf" srcId="{F6908AB1-C727-4216-B32B-46A0571309F5}" destId="{32F05794-1A86-4488-A8CF-FD87D1D1BE43}" srcOrd="5" destOrd="0" presId="urn:microsoft.com/office/officeart/2005/8/layout/orgChart1"/>
    <dgm:cxn modelId="{A5EB3DC1-3672-4EDE-9052-D57A9EA309DB}" type="presParOf" srcId="{32F05794-1A86-4488-A8CF-FD87D1D1BE43}" destId="{3395B549-54C2-4FCA-90FC-8B813548FD2D}" srcOrd="0" destOrd="0" presId="urn:microsoft.com/office/officeart/2005/8/layout/orgChart1"/>
    <dgm:cxn modelId="{F1516365-B9BB-46B0-9918-09CACBF4400A}" type="presParOf" srcId="{3395B549-54C2-4FCA-90FC-8B813548FD2D}" destId="{65CEF965-FCD6-47E6-A28E-5284A0D04516}" srcOrd="0" destOrd="0" presId="urn:microsoft.com/office/officeart/2005/8/layout/orgChart1"/>
    <dgm:cxn modelId="{EEC30212-64B9-45AC-BBE5-9AE886AD87F3}" type="presParOf" srcId="{3395B549-54C2-4FCA-90FC-8B813548FD2D}" destId="{B161CA75-BB9B-4746-A273-DAA164857DD1}" srcOrd="1" destOrd="0" presId="urn:microsoft.com/office/officeart/2005/8/layout/orgChart1"/>
    <dgm:cxn modelId="{071FA9E2-E216-4829-85A8-A5613B84BE8B}" type="presParOf" srcId="{32F05794-1A86-4488-A8CF-FD87D1D1BE43}" destId="{DAD17093-A785-434F-AEB8-FC9A98DADC01}" srcOrd="1" destOrd="0" presId="urn:microsoft.com/office/officeart/2005/8/layout/orgChart1"/>
    <dgm:cxn modelId="{2FC9D929-7D24-43B4-B385-C2605A21C0E6}" type="presParOf" srcId="{32F05794-1A86-4488-A8CF-FD87D1D1BE43}" destId="{AB2A2C32-F6FC-4ABD-9D78-A6D7262ECA4D}" srcOrd="2" destOrd="0" presId="urn:microsoft.com/office/officeart/2005/8/layout/orgChart1"/>
    <dgm:cxn modelId="{2DD09CF8-883B-4C29-AF9A-F125B5D10B49}" type="presParOf" srcId="{F6908AB1-C727-4216-B32B-46A0571309F5}" destId="{D5EFFEB1-953A-4601-B7B9-6D55D3DEA9DE}" srcOrd="6" destOrd="0" presId="urn:microsoft.com/office/officeart/2005/8/layout/orgChart1"/>
    <dgm:cxn modelId="{A204FB56-6DB2-4EA8-8B6F-9C96037FF2DB}" type="presParOf" srcId="{F6908AB1-C727-4216-B32B-46A0571309F5}" destId="{C1588A02-EB0F-4F42-AFE7-A9AE363A7A6A}" srcOrd="7" destOrd="0" presId="urn:microsoft.com/office/officeart/2005/8/layout/orgChart1"/>
    <dgm:cxn modelId="{4E2D36AE-7D92-4F6B-8FB8-81E7FC1E8D7F}" type="presParOf" srcId="{C1588A02-EB0F-4F42-AFE7-A9AE363A7A6A}" destId="{54B5F250-E2D1-4818-AE2A-A7AE88E9E788}" srcOrd="0" destOrd="0" presId="urn:microsoft.com/office/officeart/2005/8/layout/orgChart1"/>
    <dgm:cxn modelId="{D8CE676D-FECA-418B-AEE9-9C613BF8C997}" type="presParOf" srcId="{54B5F250-E2D1-4818-AE2A-A7AE88E9E788}" destId="{A8DCFCC1-D0C1-449A-A71D-2F5D56151D2C}" srcOrd="0" destOrd="0" presId="urn:microsoft.com/office/officeart/2005/8/layout/orgChart1"/>
    <dgm:cxn modelId="{81043C15-31CC-44BF-AB0A-21FB468940AB}" type="presParOf" srcId="{54B5F250-E2D1-4818-AE2A-A7AE88E9E788}" destId="{8DCE7368-0054-486A-BECD-191FCF4F2313}" srcOrd="1" destOrd="0" presId="urn:microsoft.com/office/officeart/2005/8/layout/orgChart1"/>
    <dgm:cxn modelId="{44D06EAB-E646-471D-B83A-A9DDD3953FDF}" type="presParOf" srcId="{C1588A02-EB0F-4F42-AFE7-A9AE363A7A6A}" destId="{471A510A-9244-4888-97F5-EDAA771A6BE6}" srcOrd="1" destOrd="0" presId="urn:microsoft.com/office/officeart/2005/8/layout/orgChart1"/>
    <dgm:cxn modelId="{14F382FC-699B-45A9-A714-D36A3523701A}" type="presParOf" srcId="{C1588A02-EB0F-4F42-AFE7-A9AE363A7A6A}" destId="{99BD9874-48AD-4DFF-B10D-7A5B9E5D2528}" srcOrd="2" destOrd="0" presId="urn:microsoft.com/office/officeart/2005/8/layout/orgChart1"/>
    <dgm:cxn modelId="{E48AAF53-00DA-483C-A5EA-73D0BCA227A4}" type="presParOf" srcId="{11D5CF64-4279-40DA-A720-7BCF451FF615}" destId="{77B01CA0-4C79-4954-B17D-6FC9DCCB93BE}" srcOrd="2" destOrd="0" presId="urn:microsoft.com/office/officeart/2005/8/layout/orgChart1"/>
    <dgm:cxn modelId="{D387799D-60C7-4273-8D8D-2F7B9CBC80A6}" type="presParOf" srcId="{171F0852-5497-46C0-8F0D-E8AFE08F60CE}" destId="{56D7D5A8-B57D-43D9-829E-12D28DD3DA70}" srcOrd="4" destOrd="0" presId="urn:microsoft.com/office/officeart/2005/8/layout/orgChart1"/>
    <dgm:cxn modelId="{3DAF86C4-245A-4A2F-8142-F7C1D88F9C9A}" type="presParOf" srcId="{171F0852-5497-46C0-8F0D-E8AFE08F60CE}" destId="{D71A430F-4F07-471B-9A21-D40B8078805C}" srcOrd="5" destOrd="0" presId="urn:microsoft.com/office/officeart/2005/8/layout/orgChart1"/>
    <dgm:cxn modelId="{F1459709-C6FE-40FC-9A79-63056D382399}" type="presParOf" srcId="{D71A430F-4F07-471B-9A21-D40B8078805C}" destId="{98264FBC-6C9C-4245-8B59-C36ACEC65A31}" srcOrd="0" destOrd="0" presId="urn:microsoft.com/office/officeart/2005/8/layout/orgChart1"/>
    <dgm:cxn modelId="{6CB1BF10-4DC3-492C-9B03-872303195ED5}" type="presParOf" srcId="{98264FBC-6C9C-4245-8B59-C36ACEC65A31}" destId="{2D5679BC-DF84-42C3-8A17-FF8E70F6FDC9}" srcOrd="0" destOrd="0" presId="urn:microsoft.com/office/officeart/2005/8/layout/orgChart1"/>
    <dgm:cxn modelId="{17D0D8DF-168F-4A2B-BF81-6DA5C1CD4D8E}" type="presParOf" srcId="{98264FBC-6C9C-4245-8B59-C36ACEC65A31}" destId="{DA436690-2787-42E5-9D10-4C267B0992F3}" srcOrd="1" destOrd="0" presId="urn:microsoft.com/office/officeart/2005/8/layout/orgChart1"/>
    <dgm:cxn modelId="{D0935D64-5551-4F59-A6C5-798BCD026746}" type="presParOf" srcId="{D71A430F-4F07-471B-9A21-D40B8078805C}" destId="{DFCFC55D-DBBD-4D0E-AD5E-404FEE394923}" srcOrd="1" destOrd="0" presId="urn:microsoft.com/office/officeart/2005/8/layout/orgChart1"/>
    <dgm:cxn modelId="{F20F0256-0B17-4263-8166-4403CCA36307}" type="presParOf" srcId="{DFCFC55D-DBBD-4D0E-AD5E-404FEE394923}" destId="{4F4AF1E4-EA4E-41B8-B281-375857A99FC9}" srcOrd="0" destOrd="0" presId="urn:microsoft.com/office/officeart/2005/8/layout/orgChart1"/>
    <dgm:cxn modelId="{89FC9729-3F47-41F6-8897-7DD3217BF104}" type="presParOf" srcId="{DFCFC55D-DBBD-4D0E-AD5E-404FEE394923}" destId="{B66A80E1-0BCE-4000-9837-B8F2E5FA255C}" srcOrd="1" destOrd="0" presId="urn:microsoft.com/office/officeart/2005/8/layout/orgChart1"/>
    <dgm:cxn modelId="{379254EB-64E4-441D-9637-8175C6529F28}" type="presParOf" srcId="{B66A80E1-0BCE-4000-9837-B8F2E5FA255C}" destId="{3472ECB3-7EBB-46D9-B343-5EBEE33B9833}" srcOrd="0" destOrd="0" presId="urn:microsoft.com/office/officeart/2005/8/layout/orgChart1"/>
    <dgm:cxn modelId="{06611474-7D67-445A-92EC-0C05DC7CC411}" type="presParOf" srcId="{3472ECB3-7EBB-46D9-B343-5EBEE33B9833}" destId="{C8BA4388-6CAE-4677-BED1-EA13EFB94E31}" srcOrd="0" destOrd="0" presId="urn:microsoft.com/office/officeart/2005/8/layout/orgChart1"/>
    <dgm:cxn modelId="{60BB1CC9-BE27-4AFA-A4DB-416B248E475F}" type="presParOf" srcId="{3472ECB3-7EBB-46D9-B343-5EBEE33B9833}" destId="{24055C22-D7C1-43CF-ABF0-28B9CB56834A}" srcOrd="1" destOrd="0" presId="urn:microsoft.com/office/officeart/2005/8/layout/orgChart1"/>
    <dgm:cxn modelId="{F35D5905-E220-451E-9288-6DBA3662B2D5}" type="presParOf" srcId="{B66A80E1-0BCE-4000-9837-B8F2E5FA255C}" destId="{79F503B8-03EA-4B17-B6C1-A4C15E13F864}" srcOrd="1" destOrd="0" presId="urn:microsoft.com/office/officeart/2005/8/layout/orgChart1"/>
    <dgm:cxn modelId="{AC537CDE-C6C6-4B8A-A863-D78C97D14659}" type="presParOf" srcId="{B66A80E1-0BCE-4000-9837-B8F2E5FA255C}" destId="{D44F2CCE-72C8-4B49-BC13-9DE65FD05BB7}" srcOrd="2" destOrd="0" presId="urn:microsoft.com/office/officeart/2005/8/layout/orgChart1"/>
    <dgm:cxn modelId="{E2BFA4C8-8F99-46CC-8061-9930C49BE09D}" type="presParOf" srcId="{DFCFC55D-DBBD-4D0E-AD5E-404FEE394923}" destId="{7D33C899-1976-402D-B679-A5F0C9521E61}" srcOrd="2" destOrd="0" presId="urn:microsoft.com/office/officeart/2005/8/layout/orgChart1"/>
    <dgm:cxn modelId="{BA9C8F03-AD93-4933-85D3-CD7DF4529C26}" type="presParOf" srcId="{DFCFC55D-DBBD-4D0E-AD5E-404FEE394923}" destId="{754F8FC4-657C-4148-BAAB-D350962B1EEC}" srcOrd="3" destOrd="0" presId="urn:microsoft.com/office/officeart/2005/8/layout/orgChart1"/>
    <dgm:cxn modelId="{90AFF59E-C268-4E4D-871F-C9AA278455C1}" type="presParOf" srcId="{754F8FC4-657C-4148-BAAB-D350962B1EEC}" destId="{9E66FC85-9CC5-432D-99CD-A3D03A221EF7}" srcOrd="0" destOrd="0" presId="urn:microsoft.com/office/officeart/2005/8/layout/orgChart1"/>
    <dgm:cxn modelId="{BCE133F8-1547-4002-8E02-290C71CC4615}" type="presParOf" srcId="{9E66FC85-9CC5-432D-99CD-A3D03A221EF7}" destId="{08325609-0CD6-42DE-863A-FF424CB7CF75}" srcOrd="0" destOrd="0" presId="urn:microsoft.com/office/officeart/2005/8/layout/orgChart1"/>
    <dgm:cxn modelId="{DA10B9D7-5E3E-47FC-A63F-FA46BEE45490}" type="presParOf" srcId="{9E66FC85-9CC5-432D-99CD-A3D03A221EF7}" destId="{3ACF7431-56D3-432A-B1C6-BBCC59E39BF7}" srcOrd="1" destOrd="0" presId="urn:microsoft.com/office/officeart/2005/8/layout/orgChart1"/>
    <dgm:cxn modelId="{16F7C37E-260E-4DD7-9527-0DBA721B96BB}" type="presParOf" srcId="{754F8FC4-657C-4148-BAAB-D350962B1EEC}" destId="{BA95380F-1179-4841-924E-48C7D24AD7BF}" srcOrd="1" destOrd="0" presId="urn:microsoft.com/office/officeart/2005/8/layout/orgChart1"/>
    <dgm:cxn modelId="{2039D0D0-DB83-43ED-9358-ECCF6BDDDB6C}" type="presParOf" srcId="{754F8FC4-657C-4148-BAAB-D350962B1EEC}" destId="{CB7A03B5-1F6A-41FF-8DF9-077ED5D906E3}" srcOrd="2" destOrd="0" presId="urn:microsoft.com/office/officeart/2005/8/layout/orgChart1"/>
    <dgm:cxn modelId="{03E23619-C634-4FAC-A634-3DFDA6C58217}" type="presParOf" srcId="{DFCFC55D-DBBD-4D0E-AD5E-404FEE394923}" destId="{A4C651F6-71B2-4C81-B461-EC66A8112FAC}" srcOrd="4" destOrd="0" presId="urn:microsoft.com/office/officeart/2005/8/layout/orgChart1"/>
    <dgm:cxn modelId="{09A09475-B37B-4A36-9984-67B19BD1972C}" type="presParOf" srcId="{DFCFC55D-DBBD-4D0E-AD5E-404FEE394923}" destId="{460EEDA2-16EA-46CB-9C64-0D425C030905}" srcOrd="5" destOrd="0" presId="urn:microsoft.com/office/officeart/2005/8/layout/orgChart1"/>
    <dgm:cxn modelId="{9D3114E4-8CA4-469B-B656-E5CBAD3EB613}" type="presParOf" srcId="{460EEDA2-16EA-46CB-9C64-0D425C030905}" destId="{3E5A4EBE-7856-4EA7-B06A-18EC66FE3FDB}" srcOrd="0" destOrd="0" presId="urn:microsoft.com/office/officeart/2005/8/layout/orgChart1"/>
    <dgm:cxn modelId="{2F6EACE3-AA78-423A-A90E-EF9E033642DB}" type="presParOf" srcId="{3E5A4EBE-7856-4EA7-B06A-18EC66FE3FDB}" destId="{5E65BBBC-9CEB-42A1-969C-A8AF166821A2}" srcOrd="0" destOrd="0" presId="urn:microsoft.com/office/officeart/2005/8/layout/orgChart1"/>
    <dgm:cxn modelId="{882847F6-7821-4209-9858-AFD85B785912}" type="presParOf" srcId="{3E5A4EBE-7856-4EA7-B06A-18EC66FE3FDB}" destId="{6EDF9079-BCA8-437D-B056-FA9669F3A603}" srcOrd="1" destOrd="0" presId="urn:microsoft.com/office/officeart/2005/8/layout/orgChart1"/>
    <dgm:cxn modelId="{D0F62907-B127-413B-90E5-4B26DEC70A03}" type="presParOf" srcId="{460EEDA2-16EA-46CB-9C64-0D425C030905}" destId="{400C33F1-3EDB-4D98-8A9E-4AE0D3CF149B}" srcOrd="1" destOrd="0" presId="urn:microsoft.com/office/officeart/2005/8/layout/orgChart1"/>
    <dgm:cxn modelId="{3D7D161B-B88B-4F42-812A-098C0B54D34A}" type="presParOf" srcId="{460EEDA2-16EA-46CB-9C64-0D425C030905}" destId="{ABCF18BE-4085-400A-B166-343DF44BB408}" srcOrd="2" destOrd="0" presId="urn:microsoft.com/office/officeart/2005/8/layout/orgChart1"/>
    <dgm:cxn modelId="{BA9DF8FF-5251-4E4D-907A-4EF0A4B5D443}" type="presParOf" srcId="{DFCFC55D-DBBD-4D0E-AD5E-404FEE394923}" destId="{8C2F06A8-6D4D-4513-AD2B-0958DE84E2AB}" srcOrd="6" destOrd="0" presId="urn:microsoft.com/office/officeart/2005/8/layout/orgChart1"/>
    <dgm:cxn modelId="{6EEF7743-2853-4CAF-91EF-A7422704E347}" type="presParOf" srcId="{DFCFC55D-DBBD-4D0E-AD5E-404FEE394923}" destId="{CEAE5E13-2403-4B40-99E6-9A7F3E0099F4}" srcOrd="7" destOrd="0" presId="urn:microsoft.com/office/officeart/2005/8/layout/orgChart1"/>
    <dgm:cxn modelId="{F7352853-E8EE-4D27-82BC-EF2D15259564}" type="presParOf" srcId="{CEAE5E13-2403-4B40-99E6-9A7F3E0099F4}" destId="{745B2F7F-BDE5-4993-8D5A-E8364634EED4}" srcOrd="0" destOrd="0" presId="urn:microsoft.com/office/officeart/2005/8/layout/orgChart1"/>
    <dgm:cxn modelId="{01458011-03E5-490D-B9E8-C53BE4F7C4E0}" type="presParOf" srcId="{745B2F7F-BDE5-4993-8D5A-E8364634EED4}" destId="{7E575249-88BA-42CC-A0C1-8BB434E7175C}" srcOrd="0" destOrd="0" presId="urn:microsoft.com/office/officeart/2005/8/layout/orgChart1"/>
    <dgm:cxn modelId="{31247389-B673-4A5C-BA33-A3E26BE2060D}" type="presParOf" srcId="{745B2F7F-BDE5-4993-8D5A-E8364634EED4}" destId="{C73E4924-0550-4DE4-AC12-7DFB82634128}" srcOrd="1" destOrd="0" presId="urn:microsoft.com/office/officeart/2005/8/layout/orgChart1"/>
    <dgm:cxn modelId="{6875B1E4-F74D-4596-88E6-E735417B6149}" type="presParOf" srcId="{CEAE5E13-2403-4B40-99E6-9A7F3E0099F4}" destId="{95E94A02-29DC-4B79-8FDE-68042603F3C4}" srcOrd="1" destOrd="0" presId="urn:microsoft.com/office/officeart/2005/8/layout/orgChart1"/>
    <dgm:cxn modelId="{82383F96-CF3B-4915-A44D-FCDA9DA944F5}" type="presParOf" srcId="{CEAE5E13-2403-4B40-99E6-9A7F3E0099F4}" destId="{44B49FE8-37D6-4C1B-997A-B2519AFF62CF}" srcOrd="2" destOrd="0" presId="urn:microsoft.com/office/officeart/2005/8/layout/orgChart1"/>
    <dgm:cxn modelId="{552C57D4-27A0-4DA2-8FB5-03E660DEEB70}" type="presParOf" srcId="{DFCFC55D-DBBD-4D0E-AD5E-404FEE394923}" destId="{1867D85C-9A10-4694-8531-F02A5971D887}" srcOrd="8" destOrd="0" presId="urn:microsoft.com/office/officeart/2005/8/layout/orgChart1"/>
    <dgm:cxn modelId="{44A87969-4140-49E3-8FE1-E9913C6340A9}" type="presParOf" srcId="{DFCFC55D-DBBD-4D0E-AD5E-404FEE394923}" destId="{4EABD967-D03E-4F4D-B687-D1C93DFE6636}" srcOrd="9" destOrd="0" presId="urn:microsoft.com/office/officeart/2005/8/layout/orgChart1"/>
    <dgm:cxn modelId="{448AB30E-8463-4867-9712-BD2E01F1E0DB}" type="presParOf" srcId="{4EABD967-D03E-4F4D-B687-D1C93DFE6636}" destId="{359E8C58-F638-4F04-99D1-94C139B31803}" srcOrd="0" destOrd="0" presId="urn:microsoft.com/office/officeart/2005/8/layout/orgChart1"/>
    <dgm:cxn modelId="{46A34461-B07D-4BED-BCFC-18B612E0B208}" type="presParOf" srcId="{359E8C58-F638-4F04-99D1-94C139B31803}" destId="{CB91E465-5306-45DB-BF23-F87586805A52}" srcOrd="0" destOrd="0" presId="urn:microsoft.com/office/officeart/2005/8/layout/orgChart1"/>
    <dgm:cxn modelId="{0AA18167-2ABE-4239-804F-F00D002E5B1C}" type="presParOf" srcId="{359E8C58-F638-4F04-99D1-94C139B31803}" destId="{E4806A75-EB2C-49CF-AC4D-7A9B7F4F85AB}" srcOrd="1" destOrd="0" presId="urn:microsoft.com/office/officeart/2005/8/layout/orgChart1"/>
    <dgm:cxn modelId="{5069499A-4DCF-4432-B5B8-70614D72A43A}" type="presParOf" srcId="{4EABD967-D03E-4F4D-B687-D1C93DFE6636}" destId="{25616E30-0297-42FE-83EC-D27524EB12B1}" srcOrd="1" destOrd="0" presId="urn:microsoft.com/office/officeart/2005/8/layout/orgChart1"/>
    <dgm:cxn modelId="{80101E4F-BE07-45AE-AB55-831C53324065}" type="presParOf" srcId="{4EABD967-D03E-4F4D-B687-D1C93DFE6636}" destId="{70F32FC6-B2D2-431C-9F1A-0CBFFE5308F3}" srcOrd="2" destOrd="0" presId="urn:microsoft.com/office/officeart/2005/8/layout/orgChart1"/>
    <dgm:cxn modelId="{8F05F9DF-54F6-430C-97DB-F9972F9DD1BF}" type="presParOf" srcId="{D71A430F-4F07-471B-9A21-D40B8078805C}" destId="{88493D62-F202-4B7F-A53C-EEB732F6C455}" srcOrd="2" destOrd="0" presId="urn:microsoft.com/office/officeart/2005/8/layout/orgChart1"/>
    <dgm:cxn modelId="{D5A5BFA4-6061-47EE-B996-6BBE62BE92ED}" type="presParOf" srcId="{B2BC1E70-5E78-4D95-A5D1-414BCED6D2B0}" destId="{2E34449D-5EE6-4C61-AEAE-ACD9C351340D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BC2435-1058-438C-9B05-26A5492EBF42}" type="doc">
      <dgm:prSet loTypeId="urn:microsoft.com/office/officeart/2005/8/layout/hierarchy4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FFB763-617C-4184-89A3-4D8C45ABD8C8}">
      <dgm:prSet phldrT="[Текст]"/>
      <dgm:spPr/>
      <dgm:t>
        <a:bodyPr/>
        <a:lstStyle/>
        <a:p>
          <a:r>
            <a:rPr lang="ru-RU" dirty="0" smtClean="0"/>
            <a:t>Движение – любое изменение</a:t>
          </a:r>
          <a:r>
            <a:rPr lang="en-US" dirty="0" smtClean="0"/>
            <a:t> </a:t>
          </a:r>
          <a:r>
            <a:rPr lang="ru-RU" dirty="0" smtClean="0"/>
            <a:t>материального мира </a:t>
          </a:r>
          <a:endParaRPr lang="ru-RU" dirty="0"/>
        </a:p>
      </dgm:t>
    </dgm:pt>
    <dgm:pt modelId="{7D5E611A-3158-45C3-891D-04AF2A7A8ECA}" type="parTrans" cxnId="{4B97006E-7D7E-47E2-ADF3-FA36ED86231A}">
      <dgm:prSet/>
      <dgm:spPr/>
      <dgm:t>
        <a:bodyPr/>
        <a:lstStyle/>
        <a:p>
          <a:endParaRPr lang="ru-RU"/>
        </a:p>
      </dgm:t>
    </dgm:pt>
    <dgm:pt modelId="{01765941-D227-49E0-85FB-EEBC4909E72E}" type="sibTrans" cxnId="{4B97006E-7D7E-47E2-ADF3-FA36ED86231A}">
      <dgm:prSet/>
      <dgm:spPr/>
      <dgm:t>
        <a:bodyPr/>
        <a:lstStyle/>
        <a:p>
          <a:endParaRPr lang="ru-RU"/>
        </a:p>
      </dgm:t>
    </dgm:pt>
    <dgm:pt modelId="{150D5B05-B957-4D39-B892-7E50A41D7FF5}">
      <dgm:prSet phldrT="[Текст]"/>
      <dgm:spPr/>
      <dgm:t>
        <a:bodyPr/>
        <a:lstStyle/>
        <a:p>
          <a:r>
            <a:rPr lang="ru-RU" dirty="0" smtClean="0"/>
            <a:t>Физические формы движения – физические явления</a:t>
          </a:r>
          <a:endParaRPr lang="ru-RU" dirty="0"/>
        </a:p>
      </dgm:t>
    </dgm:pt>
    <dgm:pt modelId="{DD600C77-B63A-4FCF-B048-D43FE80FE8C8}" type="parTrans" cxnId="{6FE79443-405E-47BA-9C01-673176E33907}">
      <dgm:prSet/>
      <dgm:spPr/>
      <dgm:t>
        <a:bodyPr/>
        <a:lstStyle/>
        <a:p>
          <a:endParaRPr lang="ru-RU"/>
        </a:p>
      </dgm:t>
    </dgm:pt>
    <dgm:pt modelId="{481FCFA4-0A77-4D33-AE8D-71DE26A9F74B}" type="sibTrans" cxnId="{6FE79443-405E-47BA-9C01-673176E33907}">
      <dgm:prSet/>
      <dgm:spPr/>
      <dgm:t>
        <a:bodyPr/>
        <a:lstStyle/>
        <a:p>
          <a:endParaRPr lang="ru-RU"/>
        </a:p>
      </dgm:t>
    </dgm:pt>
    <dgm:pt modelId="{DB902DEE-2167-4D99-A645-5748F2C63938}">
      <dgm:prSet phldrT="[Текст]"/>
      <dgm:spPr/>
      <dgm:t>
        <a:bodyPr/>
        <a:lstStyle/>
        <a:p>
          <a:r>
            <a:rPr lang="ru-RU" dirty="0" smtClean="0"/>
            <a:t>Механические</a:t>
          </a:r>
        </a:p>
        <a:p>
          <a:r>
            <a:rPr lang="ru-RU" dirty="0" smtClean="0"/>
            <a:t>Тепловые</a:t>
          </a:r>
        </a:p>
        <a:p>
          <a:r>
            <a:rPr lang="ru-RU" dirty="0" smtClean="0"/>
            <a:t>Электрические</a:t>
          </a:r>
        </a:p>
        <a:p>
          <a:r>
            <a:rPr lang="ru-RU" dirty="0" smtClean="0"/>
            <a:t>Магнитные</a:t>
          </a:r>
        </a:p>
        <a:p>
          <a:r>
            <a:rPr lang="ru-RU" dirty="0" smtClean="0"/>
            <a:t>Световые</a:t>
          </a:r>
        </a:p>
        <a:p>
          <a:r>
            <a:rPr lang="ru-RU" dirty="0" smtClean="0"/>
            <a:t>Звуковые</a:t>
          </a:r>
          <a:endParaRPr lang="ru-RU" dirty="0"/>
        </a:p>
      </dgm:t>
    </dgm:pt>
    <dgm:pt modelId="{0ED4F906-9DCC-4C5A-967C-BF2B4A20DD7E}" type="parTrans" cxnId="{688870AD-FE75-4EEA-9BA5-B1FDFC69CCD5}">
      <dgm:prSet/>
      <dgm:spPr/>
      <dgm:t>
        <a:bodyPr/>
        <a:lstStyle/>
        <a:p>
          <a:endParaRPr lang="ru-RU"/>
        </a:p>
      </dgm:t>
    </dgm:pt>
    <dgm:pt modelId="{89DFC270-594F-4F85-9BD1-81E65E335E38}" type="sibTrans" cxnId="{688870AD-FE75-4EEA-9BA5-B1FDFC69CCD5}">
      <dgm:prSet/>
      <dgm:spPr/>
      <dgm:t>
        <a:bodyPr/>
        <a:lstStyle/>
        <a:p>
          <a:endParaRPr lang="ru-RU"/>
        </a:p>
      </dgm:t>
    </dgm:pt>
    <dgm:pt modelId="{ED2426A5-83CF-4600-A551-066D1D0D5E71}">
      <dgm:prSet phldrT="[Текст]"/>
      <dgm:spPr/>
      <dgm:t>
        <a:bodyPr/>
        <a:lstStyle/>
        <a:p>
          <a:r>
            <a:rPr lang="ru-RU" dirty="0" smtClean="0"/>
            <a:t>Другие формы движения материи</a:t>
          </a:r>
          <a:endParaRPr lang="ru-RU" dirty="0"/>
        </a:p>
      </dgm:t>
    </dgm:pt>
    <dgm:pt modelId="{B9D3EDD0-C7B4-4F7C-8EDC-81ECBC8CE57F}" type="parTrans" cxnId="{45F0863A-3730-4C9E-90E4-B9E6964DB357}">
      <dgm:prSet/>
      <dgm:spPr/>
      <dgm:t>
        <a:bodyPr/>
        <a:lstStyle/>
        <a:p>
          <a:endParaRPr lang="ru-RU"/>
        </a:p>
      </dgm:t>
    </dgm:pt>
    <dgm:pt modelId="{9E27812F-6639-4906-9266-EB06FF363795}" type="sibTrans" cxnId="{45F0863A-3730-4C9E-90E4-B9E6964DB357}">
      <dgm:prSet/>
      <dgm:spPr/>
      <dgm:t>
        <a:bodyPr/>
        <a:lstStyle/>
        <a:p>
          <a:endParaRPr lang="ru-RU"/>
        </a:p>
      </dgm:t>
    </dgm:pt>
    <dgm:pt modelId="{AE01385A-3B4D-44A0-B2AA-168A5EE86CAB}">
      <dgm:prSet phldrT="[Текст]"/>
      <dgm:spPr/>
      <dgm:t>
        <a:bodyPr/>
        <a:lstStyle/>
        <a:p>
          <a:r>
            <a:rPr lang="ru-RU" dirty="0" smtClean="0"/>
            <a:t>Химические</a:t>
          </a:r>
        </a:p>
        <a:p>
          <a:r>
            <a:rPr lang="ru-RU" dirty="0" smtClean="0"/>
            <a:t>Биологические</a:t>
          </a:r>
        </a:p>
        <a:p>
          <a:r>
            <a:rPr lang="ru-RU" dirty="0" smtClean="0"/>
            <a:t>Социальные</a:t>
          </a:r>
        </a:p>
        <a:p>
          <a:endParaRPr lang="ru-RU" dirty="0"/>
        </a:p>
      </dgm:t>
    </dgm:pt>
    <dgm:pt modelId="{0D369172-1D9E-4AC6-8BF1-2E7F15E8346F}" type="parTrans" cxnId="{1B795722-5FF8-4D39-B356-23E864A01138}">
      <dgm:prSet/>
      <dgm:spPr/>
      <dgm:t>
        <a:bodyPr/>
        <a:lstStyle/>
        <a:p>
          <a:endParaRPr lang="ru-RU"/>
        </a:p>
      </dgm:t>
    </dgm:pt>
    <dgm:pt modelId="{0CB32C7B-F06D-41DE-BB6A-F78A09702650}" type="sibTrans" cxnId="{1B795722-5FF8-4D39-B356-23E864A01138}">
      <dgm:prSet/>
      <dgm:spPr/>
      <dgm:t>
        <a:bodyPr/>
        <a:lstStyle/>
        <a:p>
          <a:endParaRPr lang="ru-RU"/>
        </a:p>
      </dgm:t>
    </dgm:pt>
    <dgm:pt modelId="{B6D809A3-EDE0-4FBD-AFD5-B6AB9181CBE0}" type="pres">
      <dgm:prSet presAssocID="{FCBC2435-1058-438C-9B05-26A5492EBF4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A62F40D-FC36-481F-845F-5ED598C1BA27}" type="pres">
      <dgm:prSet presAssocID="{5FFFB763-617C-4184-89A3-4D8C45ABD8C8}" presName="vertOne" presStyleCnt="0"/>
      <dgm:spPr/>
    </dgm:pt>
    <dgm:pt modelId="{CF011476-B7E2-424C-B14A-BD8BD90533AE}" type="pres">
      <dgm:prSet presAssocID="{5FFFB763-617C-4184-89A3-4D8C45ABD8C8}" presName="txOne" presStyleLbl="node0" presStyleIdx="0" presStyleCnt="1" custScaleY="585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7D4AB21-A79D-49E2-9DB6-2A43211A425A}" type="pres">
      <dgm:prSet presAssocID="{5FFFB763-617C-4184-89A3-4D8C45ABD8C8}" presName="parTransOne" presStyleCnt="0"/>
      <dgm:spPr/>
    </dgm:pt>
    <dgm:pt modelId="{D237CA5C-73AD-47D8-BF02-8E88CE3D1011}" type="pres">
      <dgm:prSet presAssocID="{5FFFB763-617C-4184-89A3-4D8C45ABD8C8}" presName="horzOne" presStyleCnt="0"/>
      <dgm:spPr/>
    </dgm:pt>
    <dgm:pt modelId="{03B7645E-9C71-4DAF-8DCA-0CEB4D89AAD9}" type="pres">
      <dgm:prSet presAssocID="{150D5B05-B957-4D39-B892-7E50A41D7FF5}" presName="vertTwo" presStyleCnt="0"/>
      <dgm:spPr/>
    </dgm:pt>
    <dgm:pt modelId="{11673B13-048E-49C8-A706-D7C27960CBEF}" type="pres">
      <dgm:prSet presAssocID="{150D5B05-B957-4D39-B892-7E50A41D7FF5}" presName="txTwo" presStyleLbl="node2" presStyleIdx="0" presStyleCnt="2" custScaleX="168283" custScaleY="551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141DECF-4112-4FB0-9AEA-DB9764087E27}" type="pres">
      <dgm:prSet presAssocID="{150D5B05-B957-4D39-B892-7E50A41D7FF5}" presName="parTransTwo" presStyleCnt="0"/>
      <dgm:spPr/>
    </dgm:pt>
    <dgm:pt modelId="{890D60EB-CC13-4268-9246-BF3CBC771BB8}" type="pres">
      <dgm:prSet presAssocID="{150D5B05-B957-4D39-B892-7E50A41D7FF5}" presName="horzTwo" presStyleCnt="0"/>
      <dgm:spPr/>
    </dgm:pt>
    <dgm:pt modelId="{39A0586E-88DB-4E51-8A85-B95AAD1E21FB}" type="pres">
      <dgm:prSet presAssocID="{DB902DEE-2167-4D99-A645-5748F2C63938}" presName="vertThree" presStyleCnt="0"/>
      <dgm:spPr/>
    </dgm:pt>
    <dgm:pt modelId="{B1224F61-1520-4681-9F7E-87A1C9E4B86C}" type="pres">
      <dgm:prSet presAssocID="{DB902DEE-2167-4D99-A645-5748F2C63938}" presName="txThree" presStyleLbl="node3" presStyleIdx="0" presStyleCnt="2" custScaleX="1337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56CB3C-EC1A-460F-9C55-AB08D9948CE6}" type="pres">
      <dgm:prSet presAssocID="{DB902DEE-2167-4D99-A645-5748F2C63938}" presName="horzThree" presStyleCnt="0"/>
      <dgm:spPr/>
    </dgm:pt>
    <dgm:pt modelId="{434F0A6D-B14E-4564-B73E-BC0F1DDFF38E}" type="pres">
      <dgm:prSet presAssocID="{481FCFA4-0A77-4D33-AE8D-71DE26A9F74B}" presName="sibSpaceTwo" presStyleCnt="0"/>
      <dgm:spPr/>
    </dgm:pt>
    <dgm:pt modelId="{329D34C8-315A-4328-A3DC-EBE938173D84}" type="pres">
      <dgm:prSet presAssocID="{ED2426A5-83CF-4600-A551-066D1D0D5E71}" presName="vertTwo" presStyleCnt="0"/>
      <dgm:spPr/>
    </dgm:pt>
    <dgm:pt modelId="{F26CC63B-C2B9-426C-98F8-1A5BCF2A6324}" type="pres">
      <dgm:prSet presAssocID="{ED2426A5-83CF-4600-A551-066D1D0D5E71}" presName="txTwo" presStyleLbl="node2" presStyleIdx="1" presStyleCnt="2" custScaleX="217007" custScaleY="550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9BF542-B6FE-4719-8357-1FAEAB0727B5}" type="pres">
      <dgm:prSet presAssocID="{ED2426A5-83CF-4600-A551-066D1D0D5E71}" presName="parTransTwo" presStyleCnt="0"/>
      <dgm:spPr/>
    </dgm:pt>
    <dgm:pt modelId="{201729E5-1120-4652-A875-8A6B91D94D39}" type="pres">
      <dgm:prSet presAssocID="{ED2426A5-83CF-4600-A551-066D1D0D5E71}" presName="horzTwo" presStyleCnt="0"/>
      <dgm:spPr/>
    </dgm:pt>
    <dgm:pt modelId="{2E2A2A33-7EEE-44F9-9F00-8C7E8CB66263}" type="pres">
      <dgm:prSet presAssocID="{AE01385A-3B4D-44A0-B2AA-168A5EE86CAB}" presName="vertThree" presStyleCnt="0"/>
      <dgm:spPr/>
    </dgm:pt>
    <dgm:pt modelId="{BBF54EA4-5440-43A6-A053-FC0358DD391F}" type="pres">
      <dgm:prSet presAssocID="{AE01385A-3B4D-44A0-B2AA-168A5EE86CAB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376131-57EF-446F-B86C-579DCAD6D39E}" type="pres">
      <dgm:prSet presAssocID="{AE01385A-3B4D-44A0-B2AA-168A5EE86CAB}" presName="horzThree" presStyleCnt="0"/>
      <dgm:spPr/>
    </dgm:pt>
  </dgm:ptLst>
  <dgm:cxnLst>
    <dgm:cxn modelId="{4B97006E-7D7E-47E2-ADF3-FA36ED86231A}" srcId="{FCBC2435-1058-438C-9B05-26A5492EBF42}" destId="{5FFFB763-617C-4184-89A3-4D8C45ABD8C8}" srcOrd="0" destOrd="0" parTransId="{7D5E611A-3158-45C3-891D-04AF2A7A8ECA}" sibTransId="{01765941-D227-49E0-85FB-EEBC4909E72E}"/>
    <dgm:cxn modelId="{7C71FC4A-6086-4D40-BEE0-9F531C84EC40}" type="presOf" srcId="{ED2426A5-83CF-4600-A551-066D1D0D5E71}" destId="{F26CC63B-C2B9-426C-98F8-1A5BCF2A6324}" srcOrd="0" destOrd="0" presId="urn:microsoft.com/office/officeart/2005/8/layout/hierarchy4"/>
    <dgm:cxn modelId="{45F0863A-3730-4C9E-90E4-B9E6964DB357}" srcId="{5FFFB763-617C-4184-89A3-4D8C45ABD8C8}" destId="{ED2426A5-83CF-4600-A551-066D1D0D5E71}" srcOrd="1" destOrd="0" parTransId="{B9D3EDD0-C7B4-4F7C-8EDC-81ECBC8CE57F}" sibTransId="{9E27812F-6639-4906-9266-EB06FF363795}"/>
    <dgm:cxn modelId="{6FE79443-405E-47BA-9C01-673176E33907}" srcId="{5FFFB763-617C-4184-89A3-4D8C45ABD8C8}" destId="{150D5B05-B957-4D39-B892-7E50A41D7FF5}" srcOrd="0" destOrd="0" parTransId="{DD600C77-B63A-4FCF-B048-D43FE80FE8C8}" sibTransId="{481FCFA4-0A77-4D33-AE8D-71DE26A9F74B}"/>
    <dgm:cxn modelId="{08F770E9-1EE8-4442-BB80-E5C1EA584B8C}" type="presOf" srcId="{FCBC2435-1058-438C-9B05-26A5492EBF42}" destId="{B6D809A3-EDE0-4FBD-AFD5-B6AB9181CBE0}" srcOrd="0" destOrd="0" presId="urn:microsoft.com/office/officeart/2005/8/layout/hierarchy4"/>
    <dgm:cxn modelId="{1B795722-5FF8-4D39-B356-23E864A01138}" srcId="{ED2426A5-83CF-4600-A551-066D1D0D5E71}" destId="{AE01385A-3B4D-44A0-B2AA-168A5EE86CAB}" srcOrd="0" destOrd="0" parTransId="{0D369172-1D9E-4AC6-8BF1-2E7F15E8346F}" sibTransId="{0CB32C7B-F06D-41DE-BB6A-F78A09702650}"/>
    <dgm:cxn modelId="{29D810A3-0F09-4D0E-8AEE-8CC71F056DC1}" type="presOf" srcId="{AE01385A-3B4D-44A0-B2AA-168A5EE86CAB}" destId="{BBF54EA4-5440-43A6-A053-FC0358DD391F}" srcOrd="0" destOrd="0" presId="urn:microsoft.com/office/officeart/2005/8/layout/hierarchy4"/>
    <dgm:cxn modelId="{3AF0CEBA-8C4C-4823-B3C6-238E6EBDBF32}" type="presOf" srcId="{DB902DEE-2167-4D99-A645-5748F2C63938}" destId="{B1224F61-1520-4681-9F7E-87A1C9E4B86C}" srcOrd="0" destOrd="0" presId="urn:microsoft.com/office/officeart/2005/8/layout/hierarchy4"/>
    <dgm:cxn modelId="{688870AD-FE75-4EEA-9BA5-B1FDFC69CCD5}" srcId="{150D5B05-B957-4D39-B892-7E50A41D7FF5}" destId="{DB902DEE-2167-4D99-A645-5748F2C63938}" srcOrd="0" destOrd="0" parTransId="{0ED4F906-9DCC-4C5A-967C-BF2B4A20DD7E}" sibTransId="{89DFC270-594F-4F85-9BD1-81E65E335E38}"/>
    <dgm:cxn modelId="{67E3D64C-17B0-4121-9D3E-4D56B3C860E4}" type="presOf" srcId="{5FFFB763-617C-4184-89A3-4D8C45ABD8C8}" destId="{CF011476-B7E2-424C-B14A-BD8BD90533AE}" srcOrd="0" destOrd="0" presId="urn:microsoft.com/office/officeart/2005/8/layout/hierarchy4"/>
    <dgm:cxn modelId="{AE76E0E6-83C3-4E91-85C6-6A63A7BA2C15}" type="presOf" srcId="{150D5B05-B957-4D39-B892-7E50A41D7FF5}" destId="{11673B13-048E-49C8-A706-D7C27960CBEF}" srcOrd="0" destOrd="0" presId="urn:microsoft.com/office/officeart/2005/8/layout/hierarchy4"/>
    <dgm:cxn modelId="{BF093473-BAAB-44AF-B867-91E1B4B675D8}" type="presParOf" srcId="{B6D809A3-EDE0-4FBD-AFD5-B6AB9181CBE0}" destId="{6A62F40D-FC36-481F-845F-5ED598C1BA27}" srcOrd="0" destOrd="0" presId="urn:microsoft.com/office/officeart/2005/8/layout/hierarchy4"/>
    <dgm:cxn modelId="{90AF5267-F3A4-4D9E-805D-8BA810D1457A}" type="presParOf" srcId="{6A62F40D-FC36-481F-845F-5ED598C1BA27}" destId="{CF011476-B7E2-424C-B14A-BD8BD90533AE}" srcOrd="0" destOrd="0" presId="urn:microsoft.com/office/officeart/2005/8/layout/hierarchy4"/>
    <dgm:cxn modelId="{270B4F52-58AB-4B7B-980C-49EAA7036617}" type="presParOf" srcId="{6A62F40D-FC36-481F-845F-5ED598C1BA27}" destId="{C7D4AB21-A79D-49E2-9DB6-2A43211A425A}" srcOrd="1" destOrd="0" presId="urn:microsoft.com/office/officeart/2005/8/layout/hierarchy4"/>
    <dgm:cxn modelId="{5D0AC941-4849-48CD-BC9B-92037155CF0A}" type="presParOf" srcId="{6A62F40D-FC36-481F-845F-5ED598C1BA27}" destId="{D237CA5C-73AD-47D8-BF02-8E88CE3D1011}" srcOrd="2" destOrd="0" presId="urn:microsoft.com/office/officeart/2005/8/layout/hierarchy4"/>
    <dgm:cxn modelId="{70CEE0FE-C81B-42F4-8D4E-DA59C4F614DD}" type="presParOf" srcId="{D237CA5C-73AD-47D8-BF02-8E88CE3D1011}" destId="{03B7645E-9C71-4DAF-8DCA-0CEB4D89AAD9}" srcOrd="0" destOrd="0" presId="urn:microsoft.com/office/officeart/2005/8/layout/hierarchy4"/>
    <dgm:cxn modelId="{735B0273-321F-4843-90A0-3FCC045FB14B}" type="presParOf" srcId="{03B7645E-9C71-4DAF-8DCA-0CEB4D89AAD9}" destId="{11673B13-048E-49C8-A706-D7C27960CBEF}" srcOrd="0" destOrd="0" presId="urn:microsoft.com/office/officeart/2005/8/layout/hierarchy4"/>
    <dgm:cxn modelId="{74620C26-B1A5-48A6-A0D9-25FE4E8DE7D9}" type="presParOf" srcId="{03B7645E-9C71-4DAF-8DCA-0CEB4D89AAD9}" destId="{9141DECF-4112-4FB0-9AEA-DB9764087E27}" srcOrd="1" destOrd="0" presId="urn:microsoft.com/office/officeart/2005/8/layout/hierarchy4"/>
    <dgm:cxn modelId="{3B7053E1-A1EC-48E8-9CE5-4313DAFC32AD}" type="presParOf" srcId="{03B7645E-9C71-4DAF-8DCA-0CEB4D89AAD9}" destId="{890D60EB-CC13-4268-9246-BF3CBC771BB8}" srcOrd="2" destOrd="0" presId="urn:microsoft.com/office/officeart/2005/8/layout/hierarchy4"/>
    <dgm:cxn modelId="{EB83AB8A-9A43-408D-86EE-398E23E30B70}" type="presParOf" srcId="{890D60EB-CC13-4268-9246-BF3CBC771BB8}" destId="{39A0586E-88DB-4E51-8A85-B95AAD1E21FB}" srcOrd="0" destOrd="0" presId="urn:microsoft.com/office/officeart/2005/8/layout/hierarchy4"/>
    <dgm:cxn modelId="{15874784-9F2F-48D6-BE2D-91EDFA7B0B54}" type="presParOf" srcId="{39A0586E-88DB-4E51-8A85-B95AAD1E21FB}" destId="{B1224F61-1520-4681-9F7E-87A1C9E4B86C}" srcOrd="0" destOrd="0" presId="urn:microsoft.com/office/officeart/2005/8/layout/hierarchy4"/>
    <dgm:cxn modelId="{DB71D0C6-048E-4AC1-81DB-B47B8DAE0FA9}" type="presParOf" srcId="{39A0586E-88DB-4E51-8A85-B95AAD1E21FB}" destId="{EC56CB3C-EC1A-460F-9C55-AB08D9948CE6}" srcOrd="1" destOrd="0" presId="urn:microsoft.com/office/officeart/2005/8/layout/hierarchy4"/>
    <dgm:cxn modelId="{B828F10D-83D2-4654-B741-27932BE736BD}" type="presParOf" srcId="{D237CA5C-73AD-47D8-BF02-8E88CE3D1011}" destId="{434F0A6D-B14E-4564-B73E-BC0F1DDFF38E}" srcOrd="1" destOrd="0" presId="urn:microsoft.com/office/officeart/2005/8/layout/hierarchy4"/>
    <dgm:cxn modelId="{C65F8D4A-63D6-4B03-AE3F-C6DFD6C285BC}" type="presParOf" srcId="{D237CA5C-73AD-47D8-BF02-8E88CE3D1011}" destId="{329D34C8-315A-4328-A3DC-EBE938173D84}" srcOrd="2" destOrd="0" presId="urn:microsoft.com/office/officeart/2005/8/layout/hierarchy4"/>
    <dgm:cxn modelId="{F7262D44-2031-46DB-BD9E-8394B95F6927}" type="presParOf" srcId="{329D34C8-315A-4328-A3DC-EBE938173D84}" destId="{F26CC63B-C2B9-426C-98F8-1A5BCF2A6324}" srcOrd="0" destOrd="0" presId="urn:microsoft.com/office/officeart/2005/8/layout/hierarchy4"/>
    <dgm:cxn modelId="{160AA902-6ED5-4AA5-9DEC-B691B221D595}" type="presParOf" srcId="{329D34C8-315A-4328-A3DC-EBE938173D84}" destId="{E79BF542-B6FE-4719-8357-1FAEAB0727B5}" srcOrd="1" destOrd="0" presId="urn:microsoft.com/office/officeart/2005/8/layout/hierarchy4"/>
    <dgm:cxn modelId="{D89B9874-16CC-4318-A37A-F90BCA59353C}" type="presParOf" srcId="{329D34C8-315A-4328-A3DC-EBE938173D84}" destId="{201729E5-1120-4652-A875-8A6B91D94D39}" srcOrd="2" destOrd="0" presId="urn:microsoft.com/office/officeart/2005/8/layout/hierarchy4"/>
    <dgm:cxn modelId="{78EF0650-EC15-4759-BF44-55A87D6B7F3F}" type="presParOf" srcId="{201729E5-1120-4652-A875-8A6B91D94D39}" destId="{2E2A2A33-7EEE-44F9-9F00-8C7E8CB66263}" srcOrd="0" destOrd="0" presId="urn:microsoft.com/office/officeart/2005/8/layout/hierarchy4"/>
    <dgm:cxn modelId="{AFE3D56B-E0A5-495A-9EA1-809BB1C746B1}" type="presParOf" srcId="{2E2A2A33-7EEE-44F9-9F00-8C7E8CB66263}" destId="{BBF54EA4-5440-43A6-A053-FC0358DD391F}" srcOrd="0" destOrd="0" presId="urn:microsoft.com/office/officeart/2005/8/layout/hierarchy4"/>
    <dgm:cxn modelId="{BC33BE61-FF7C-453B-9183-8F50063CDDAF}" type="presParOf" srcId="{2E2A2A33-7EEE-44F9-9F00-8C7E8CB66263}" destId="{42376131-57EF-446F-B86C-579DCAD6D39E}" srcOrd="1" destOrd="0" presId="urn:microsoft.com/office/officeart/2005/8/layout/hierarchy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C12BA4-604C-40C5-A637-6D495DA225AE}" type="doc">
      <dgm:prSet loTypeId="urn:microsoft.com/office/officeart/2005/8/layout/hierarchy6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80ABF8-ECCB-464E-86ED-DEB2943FAF19}">
      <dgm:prSet phldrT="[Текст]" custT="1"/>
      <dgm:spPr/>
      <dgm:t>
        <a:bodyPr/>
        <a:lstStyle/>
        <a:p>
          <a:r>
            <a:rPr lang="ru-RU" sz="3200" dirty="0" smtClean="0"/>
            <a:t>Материя</a:t>
          </a:r>
          <a:endParaRPr lang="ru-RU" sz="3200" dirty="0"/>
        </a:p>
      </dgm:t>
    </dgm:pt>
    <dgm:pt modelId="{6DFED003-7D32-44BF-A47B-138571ECAD44}" type="parTrans" cxnId="{D114B45A-0C71-417A-9146-866E7966468B}">
      <dgm:prSet/>
      <dgm:spPr/>
      <dgm:t>
        <a:bodyPr/>
        <a:lstStyle/>
        <a:p>
          <a:endParaRPr lang="ru-RU"/>
        </a:p>
      </dgm:t>
    </dgm:pt>
    <dgm:pt modelId="{4B28D771-2261-4630-86AB-FBF5139350C3}" type="sibTrans" cxnId="{D114B45A-0C71-417A-9146-866E7966468B}">
      <dgm:prSet/>
      <dgm:spPr/>
      <dgm:t>
        <a:bodyPr/>
        <a:lstStyle/>
        <a:p>
          <a:endParaRPr lang="ru-RU"/>
        </a:p>
      </dgm:t>
    </dgm:pt>
    <dgm:pt modelId="{17D9BD6C-C601-4686-9B6B-EDE2A702749E}">
      <dgm:prSet phldrT="[Текст]" custT="1"/>
      <dgm:spPr/>
      <dgm:t>
        <a:bodyPr/>
        <a:lstStyle/>
        <a:p>
          <a:r>
            <a:rPr lang="ru-RU" sz="2800" dirty="0" smtClean="0"/>
            <a:t>Вещество</a:t>
          </a:r>
          <a:endParaRPr lang="ru-RU" sz="2800" dirty="0"/>
        </a:p>
      </dgm:t>
    </dgm:pt>
    <dgm:pt modelId="{283AA5D0-B3E4-4764-9135-100980C71244}" type="parTrans" cxnId="{AA97E78B-1EF1-4B1A-89C2-54083293940A}">
      <dgm:prSet/>
      <dgm:spPr/>
      <dgm:t>
        <a:bodyPr/>
        <a:lstStyle/>
        <a:p>
          <a:endParaRPr lang="ru-RU"/>
        </a:p>
      </dgm:t>
    </dgm:pt>
    <dgm:pt modelId="{F0BC7B8A-1A5A-400B-A9BE-9AD0FD3CD911}" type="sibTrans" cxnId="{AA97E78B-1EF1-4B1A-89C2-54083293940A}">
      <dgm:prSet/>
      <dgm:spPr/>
      <dgm:t>
        <a:bodyPr/>
        <a:lstStyle/>
        <a:p>
          <a:endParaRPr lang="ru-RU"/>
        </a:p>
      </dgm:t>
    </dgm:pt>
    <dgm:pt modelId="{7C42906A-5606-4D9E-B17A-B0187D3D4BA1}">
      <dgm:prSet phldrT="[Текст]" custT="1"/>
      <dgm:spPr/>
      <dgm:t>
        <a:bodyPr/>
        <a:lstStyle/>
        <a:p>
          <a:r>
            <a:rPr lang="ru-RU" sz="2800" dirty="0" smtClean="0"/>
            <a:t>Поле</a:t>
          </a:r>
          <a:endParaRPr lang="ru-RU" sz="2800" dirty="0"/>
        </a:p>
      </dgm:t>
    </dgm:pt>
    <dgm:pt modelId="{4D78739D-7528-43F8-95F8-CA723B45871B}" type="parTrans" cxnId="{489EB5EE-0B9F-4EFC-9D6E-739401C715FD}">
      <dgm:prSet/>
      <dgm:spPr/>
      <dgm:t>
        <a:bodyPr/>
        <a:lstStyle/>
        <a:p>
          <a:endParaRPr lang="ru-RU"/>
        </a:p>
      </dgm:t>
    </dgm:pt>
    <dgm:pt modelId="{9F9D6ABE-06CB-4A39-9C2A-9B7AA42DF941}" type="sibTrans" cxnId="{489EB5EE-0B9F-4EFC-9D6E-739401C715FD}">
      <dgm:prSet/>
      <dgm:spPr/>
      <dgm:t>
        <a:bodyPr/>
        <a:lstStyle/>
        <a:p>
          <a:endParaRPr lang="ru-RU"/>
        </a:p>
      </dgm:t>
    </dgm:pt>
    <dgm:pt modelId="{51C9ED26-6B9F-4AEB-982E-9CA9E31D1C1F}">
      <dgm:prSet/>
      <dgm:spPr/>
      <dgm:t>
        <a:bodyPr/>
        <a:lstStyle/>
        <a:p>
          <a:r>
            <a:rPr lang="ru-RU" dirty="0" smtClean="0"/>
            <a:t>Одна из форм материи, то, из чего состоит физическое тело</a:t>
          </a:r>
          <a:endParaRPr lang="ru-RU" dirty="0"/>
        </a:p>
      </dgm:t>
    </dgm:pt>
    <dgm:pt modelId="{81737FD7-1E3C-4E54-89E8-F8931D9D88CC}" type="parTrans" cxnId="{4A6D1CDF-3489-47E1-A912-28583FCB6160}">
      <dgm:prSet/>
      <dgm:spPr/>
      <dgm:t>
        <a:bodyPr/>
        <a:lstStyle/>
        <a:p>
          <a:endParaRPr lang="ru-RU"/>
        </a:p>
      </dgm:t>
    </dgm:pt>
    <dgm:pt modelId="{177E7CC3-DE62-4B3B-A797-09D82776F7CB}" type="sibTrans" cxnId="{4A6D1CDF-3489-47E1-A912-28583FCB6160}">
      <dgm:prSet/>
      <dgm:spPr/>
      <dgm:t>
        <a:bodyPr/>
        <a:lstStyle/>
        <a:p>
          <a:endParaRPr lang="ru-RU"/>
        </a:p>
      </dgm:t>
    </dgm:pt>
    <dgm:pt modelId="{5676C2BC-0F4A-4FA3-B2DE-838A77D838C6}">
      <dgm:prSet/>
      <dgm:spPr/>
      <dgm:t>
        <a:bodyPr/>
        <a:lstStyle/>
        <a:p>
          <a:r>
            <a:rPr lang="ru-RU" dirty="0" smtClean="0"/>
            <a:t>Особая форма материи, посредством которой осуществляются взаимодействия в природе</a:t>
          </a:r>
          <a:endParaRPr lang="ru-RU" dirty="0"/>
        </a:p>
      </dgm:t>
    </dgm:pt>
    <dgm:pt modelId="{9795DC3F-B8E9-46EA-AA2C-0E808179D68D}" type="parTrans" cxnId="{E2E70C80-CB64-4FAC-BBC8-ED8F1EBA0206}">
      <dgm:prSet/>
      <dgm:spPr/>
      <dgm:t>
        <a:bodyPr/>
        <a:lstStyle/>
        <a:p>
          <a:endParaRPr lang="ru-RU"/>
        </a:p>
      </dgm:t>
    </dgm:pt>
    <dgm:pt modelId="{3CBDD113-5427-476D-A4B8-50C59BAF914F}" type="sibTrans" cxnId="{E2E70C80-CB64-4FAC-BBC8-ED8F1EBA0206}">
      <dgm:prSet/>
      <dgm:spPr/>
      <dgm:t>
        <a:bodyPr/>
        <a:lstStyle/>
        <a:p>
          <a:endParaRPr lang="ru-RU"/>
        </a:p>
      </dgm:t>
    </dgm:pt>
    <dgm:pt modelId="{3FB95D03-6317-4307-94EA-C4D915736839}">
      <dgm:prSet/>
      <dgm:spPr/>
      <dgm:t>
        <a:bodyPr/>
        <a:lstStyle/>
        <a:p>
          <a:r>
            <a:rPr lang="ru-RU" dirty="0" smtClean="0"/>
            <a:t>Обнаруживается органами чувств человека</a:t>
          </a:r>
          <a:endParaRPr lang="ru-RU" dirty="0"/>
        </a:p>
      </dgm:t>
    </dgm:pt>
    <dgm:pt modelId="{2F218272-61D3-44C8-B056-C8055B93F6C4}" type="parTrans" cxnId="{1BDAF479-5F45-47F2-B884-69C40E708035}">
      <dgm:prSet/>
      <dgm:spPr/>
      <dgm:t>
        <a:bodyPr/>
        <a:lstStyle/>
        <a:p>
          <a:endParaRPr lang="ru-RU"/>
        </a:p>
      </dgm:t>
    </dgm:pt>
    <dgm:pt modelId="{8C517B35-BF76-49DC-81AF-AC99974A5ECC}" type="sibTrans" cxnId="{1BDAF479-5F45-47F2-B884-69C40E708035}">
      <dgm:prSet/>
      <dgm:spPr/>
      <dgm:t>
        <a:bodyPr/>
        <a:lstStyle/>
        <a:p>
          <a:endParaRPr lang="ru-RU"/>
        </a:p>
      </dgm:t>
    </dgm:pt>
    <dgm:pt modelId="{CFC4B470-E098-4C46-BD4C-856667A116D2}">
      <dgm:prSet/>
      <dgm:spPr/>
      <dgm:t>
        <a:bodyPr/>
        <a:lstStyle/>
        <a:p>
          <a:r>
            <a:rPr lang="ru-RU" dirty="0" smtClean="0"/>
            <a:t>Недоступно органам чувств человека</a:t>
          </a:r>
          <a:r>
            <a:rPr lang="en-US" dirty="0" smtClean="0"/>
            <a:t> (</a:t>
          </a:r>
          <a:r>
            <a:rPr lang="ru-RU" dirty="0" smtClean="0"/>
            <a:t>кроме света</a:t>
          </a:r>
          <a:r>
            <a:rPr lang="en-US" dirty="0" smtClean="0"/>
            <a:t>)</a:t>
          </a:r>
          <a:endParaRPr lang="ru-RU" dirty="0"/>
        </a:p>
      </dgm:t>
    </dgm:pt>
    <dgm:pt modelId="{EF664E56-51E2-4DED-9A65-A98ED5D8C041}" type="parTrans" cxnId="{7D387E02-7FFC-4E18-8335-7D2FDDEF8B0D}">
      <dgm:prSet/>
      <dgm:spPr/>
      <dgm:t>
        <a:bodyPr/>
        <a:lstStyle/>
        <a:p>
          <a:endParaRPr lang="ru-RU"/>
        </a:p>
      </dgm:t>
    </dgm:pt>
    <dgm:pt modelId="{6EF84ACF-7FC2-4F90-AE07-64BB98B9F53A}" type="sibTrans" cxnId="{7D387E02-7FFC-4E18-8335-7D2FDDEF8B0D}">
      <dgm:prSet/>
      <dgm:spPr/>
      <dgm:t>
        <a:bodyPr/>
        <a:lstStyle/>
        <a:p>
          <a:endParaRPr lang="ru-RU"/>
        </a:p>
      </dgm:t>
    </dgm:pt>
    <dgm:pt modelId="{63DB8AFA-C073-4F95-BEB9-E9EE4AE16056}" type="pres">
      <dgm:prSet presAssocID="{25C12BA4-604C-40C5-A637-6D495DA225A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DE3362-30FD-4A07-8D8D-45C233400F46}" type="pres">
      <dgm:prSet presAssocID="{25C12BA4-604C-40C5-A637-6D495DA225AE}" presName="hierFlow" presStyleCnt="0"/>
      <dgm:spPr/>
      <dgm:t>
        <a:bodyPr/>
        <a:lstStyle/>
        <a:p>
          <a:endParaRPr lang="ru-RU"/>
        </a:p>
      </dgm:t>
    </dgm:pt>
    <dgm:pt modelId="{4FE87B18-593F-4476-9CDC-6D111464BC84}" type="pres">
      <dgm:prSet presAssocID="{25C12BA4-604C-40C5-A637-6D495DA225AE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2141B64-4C12-4966-B20B-B9159A00F2A5}" type="pres">
      <dgm:prSet presAssocID="{6480ABF8-ECCB-464E-86ED-DEB2943FAF19}" presName="Name14" presStyleCnt="0"/>
      <dgm:spPr/>
      <dgm:t>
        <a:bodyPr/>
        <a:lstStyle/>
        <a:p>
          <a:endParaRPr lang="ru-RU"/>
        </a:p>
      </dgm:t>
    </dgm:pt>
    <dgm:pt modelId="{C25B9D61-9522-48D0-8E63-0D0A6CA13F67}" type="pres">
      <dgm:prSet presAssocID="{6480ABF8-ECCB-464E-86ED-DEB2943FAF19}" presName="level1Shape" presStyleLbl="node0" presStyleIdx="0" presStyleCnt="1" custScaleX="454170" custScaleY="2258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878C23F-477C-4F6C-9490-26DC34023486}" type="pres">
      <dgm:prSet presAssocID="{6480ABF8-ECCB-464E-86ED-DEB2943FAF19}" presName="hierChild2" presStyleCnt="0"/>
      <dgm:spPr/>
      <dgm:t>
        <a:bodyPr/>
        <a:lstStyle/>
        <a:p>
          <a:endParaRPr lang="ru-RU"/>
        </a:p>
      </dgm:t>
    </dgm:pt>
    <dgm:pt modelId="{4ECF6E0C-0AAF-40A7-9A54-B14E067DF892}" type="pres">
      <dgm:prSet presAssocID="{283AA5D0-B3E4-4764-9135-100980C71244}" presName="Name19" presStyleLbl="parChTrans1D2" presStyleIdx="0" presStyleCnt="2"/>
      <dgm:spPr/>
      <dgm:t>
        <a:bodyPr/>
        <a:lstStyle/>
        <a:p>
          <a:endParaRPr lang="ru-RU"/>
        </a:p>
      </dgm:t>
    </dgm:pt>
    <dgm:pt modelId="{6261F383-D454-44B4-B879-843B510D47D6}" type="pres">
      <dgm:prSet presAssocID="{17D9BD6C-C601-4686-9B6B-EDE2A702749E}" presName="Name21" presStyleCnt="0"/>
      <dgm:spPr/>
      <dgm:t>
        <a:bodyPr/>
        <a:lstStyle/>
        <a:p>
          <a:endParaRPr lang="ru-RU"/>
        </a:p>
      </dgm:t>
    </dgm:pt>
    <dgm:pt modelId="{DED62E0E-D79D-43DF-862D-F2D4DBB16EC2}" type="pres">
      <dgm:prSet presAssocID="{17D9BD6C-C601-4686-9B6B-EDE2A702749E}" presName="level2Shape" presStyleLbl="node2" presStyleIdx="0" presStyleCnt="2" custScaleX="380330" custScaleY="322588"/>
      <dgm:spPr/>
      <dgm:t>
        <a:bodyPr/>
        <a:lstStyle/>
        <a:p>
          <a:endParaRPr lang="ru-RU"/>
        </a:p>
      </dgm:t>
    </dgm:pt>
    <dgm:pt modelId="{0A7652F1-57B6-4A3A-9A0F-F2003551FF31}" type="pres">
      <dgm:prSet presAssocID="{17D9BD6C-C601-4686-9B6B-EDE2A702749E}" presName="hierChild3" presStyleCnt="0"/>
      <dgm:spPr/>
      <dgm:t>
        <a:bodyPr/>
        <a:lstStyle/>
        <a:p>
          <a:endParaRPr lang="ru-RU"/>
        </a:p>
      </dgm:t>
    </dgm:pt>
    <dgm:pt modelId="{372B4213-6380-4974-B7AE-026BA4DDEF19}" type="pres">
      <dgm:prSet presAssocID="{81737FD7-1E3C-4E54-89E8-F8931D9D88CC}" presName="Name19" presStyleLbl="parChTrans1D3" presStyleIdx="0" presStyleCnt="2"/>
      <dgm:spPr/>
      <dgm:t>
        <a:bodyPr/>
        <a:lstStyle/>
        <a:p>
          <a:endParaRPr lang="ru-RU"/>
        </a:p>
      </dgm:t>
    </dgm:pt>
    <dgm:pt modelId="{078D1A77-3164-4F2E-81E8-27BD0A869E3E}" type="pres">
      <dgm:prSet presAssocID="{51C9ED26-6B9F-4AEB-982E-9CA9E31D1C1F}" presName="Name21" presStyleCnt="0"/>
      <dgm:spPr/>
      <dgm:t>
        <a:bodyPr/>
        <a:lstStyle/>
        <a:p>
          <a:endParaRPr lang="ru-RU"/>
        </a:p>
      </dgm:t>
    </dgm:pt>
    <dgm:pt modelId="{1D3F7B54-CB78-4A12-A28D-8AD014FEA80E}" type="pres">
      <dgm:prSet presAssocID="{51C9ED26-6B9F-4AEB-982E-9CA9E31D1C1F}" presName="level2Shape" presStyleLbl="node3" presStyleIdx="0" presStyleCnt="2" custScaleX="714911" custScaleY="489135" custLinFactNeighborX="-42" custLinFactNeighborY="2718"/>
      <dgm:spPr/>
      <dgm:t>
        <a:bodyPr/>
        <a:lstStyle/>
        <a:p>
          <a:endParaRPr lang="ru-RU"/>
        </a:p>
      </dgm:t>
    </dgm:pt>
    <dgm:pt modelId="{B79CC988-B849-47CE-AAE8-9092FF42AB03}" type="pres">
      <dgm:prSet presAssocID="{51C9ED26-6B9F-4AEB-982E-9CA9E31D1C1F}" presName="hierChild3" presStyleCnt="0"/>
      <dgm:spPr/>
      <dgm:t>
        <a:bodyPr/>
        <a:lstStyle/>
        <a:p>
          <a:endParaRPr lang="ru-RU"/>
        </a:p>
      </dgm:t>
    </dgm:pt>
    <dgm:pt modelId="{78B09D87-F205-4398-86C6-2ABE1CA12301}" type="pres">
      <dgm:prSet presAssocID="{2F218272-61D3-44C8-B056-C8055B93F6C4}" presName="Name19" presStyleLbl="parChTrans1D4" presStyleIdx="0" presStyleCnt="2"/>
      <dgm:spPr/>
      <dgm:t>
        <a:bodyPr/>
        <a:lstStyle/>
        <a:p>
          <a:endParaRPr lang="ru-RU"/>
        </a:p>
      </dgm:t>
    </dgm:pt>
    <dgm:pt modelId="{0C18296F-29D1-4B0F-A909-895EDEFCFE0F}" type="pres">
      <dgm:prSet presAssocID="{3FB95D03-6317-4307-94EA-C4D915736839}" presName="Name21" presStyleCnt="0"/>
      <dgm:spPr/>
      <dgm:t>
        <a:bodyPr/>
        <a:lstStyle/>
        <a:p>
          <a:endParaRPr lang="ru-RU"/>
        </a:p>
      </dgm:t>
    </dgm:pt>
    <dgm:pt modelId="{6AF5EED5-FBF8-4A3E-A567-26845FFC658F}" type="pres">
      <dgm:prSet presAssocID="{3FB95D03-6317-4307-94EA-C4D915736839}" presName="level2Shape" presStyleLbl="node4" presStyleIdx="0" presStyleCnt="2" custScaleX="577738" custScaleY="382597" custLinFactNeighborX="-1811" custLinFactNeighborY="343"/>
      <dgm:spPr/>
      <dgm:t>
        <a:bodyPr/>
        <a:lstStyle/>
        <a:p>
          <a:endParaRPr lang="ru-RU"/>
        </a:p>
      </dgm:t>
    </dgm:pt>
    <dgm:pt modelId="{1F511F4B-36EC-4915-AD24-415E210ECBB7}" type="pres">
      <dgm:prSet presAssocID="{3FB95D03-6317-4307-94EA-C4D915736839}" presName="hierChild3" presStyleCnt="0"/>
      <dgm:spPr/>
      <dgm:t>
        <a:bodyPr/>
        <a:lstStyle/>
        <a:p>
          <a:endParaRPr lang="ru-RU"/>
        </a:p>
      </dgm:t>
    </dgm:pt>
    <dgm:pt modelId="{870F6BCD-5061-4CDA-BC2C-9A5FC6098C9B}" type="pres">
      <dgm:prSet presAssocID="{4D78739D-7528-43F8-95F8-CA723B45871B}" presName="Name19" presStyleLbl="parChTrans1D2" presStyleIdx="1" presStyleCnt="2"/>
      <dgm:spPr/>
      <dgm:t>
        <a:bodyPr/>
        <a:lstStyle/>
        <a:p>
          <a:endParaRPr lang="ru-RU"/>
        </a:p>
      </dgm:t>
    </dgm:pt>
    <dgm:pt modelId="{5E4D082A-6FEF-4C33-B4B9-4CCA09CE05D2}" type="pres">
      <dgm:prSet presAssocID="{7C42906A-5606-4D9E-B17A-B0187D3D4BA1}" presName="Name21" presStyleCnt="0"/>
      <dgm:spPr/>
      <dgm:t>
        <a:bodyPr/>
        <a:lstStyle/>
        <a:p>
          <a:endParaRPr lang="ru-RU"/>
        </a:p>
      </dgm:t>
    </dgm:pt>
    <dgm:pt modelId="{B01A268C-8118-4B20-A651-477293D7253F}" type="pres">
      <dgm:prSet presAssocID="{7C42906A-5606-4D9E-B17A-B0187D3D4BA1}" presName="level2Shape" presStyleLbl="node2" presStyleIdx="1" presStyleCnt="2" custScaleX="371817" custScaleY="329117"/>
      <dgm:spPr/>
      <dgm:t>
        <a:bodyPr/>
        <a:lstStyle/>
        <a:p>
          <a:endParaRPr lang="ru-RU"/>
        </a:p>
      </dgm:t>
    </dgm:pt>
    <dgm:pt modelId="{905F4A53-3769-4C93-9CC4-C8E2B78CF153}" type="pres">
      <dgm:prSet presAssocID="{7C42906A-5606-4D9E-B17A-B0187D3D4BA1}" presName="hierChild3" presStyleCnt="0"/>
      <dgm:spPr/>
      <dgm:t>
        <a:bodyPr/>
        <a:lstStyle/>
        <a:p>
          <a:endParaRPr lang="ru-RU"/>
        </a:p>
      </dgm:t>
    </dgm:pt>
    <dgm:pt modelId="{EADEDF91-6D6B-4373-BCB5-F04C5C3049C0}" type="pres">
      <dgm:prSet presAssocID="{9795DC3F-B8E9-46EA-AA2C-0E808179D68D}" presName="Name19" presStyleLbl="parChTrans1D3" presStyleIdx="1" presStyleCnt="2"/>
      <dgm:spPr/>
      <dgm:t>
        <a:bodyPr/>
        <a:lstStyle/>
        <a:p>
          <a:endParaRPr lang="ru-RU"/>
        </a:p>
      </dgm:t>
    </dgm:pt>
    <dgm:pt modelId="{3D3D04C5-A1A2-41E3-A854-AD9CB23FB8C7}" type="pres">
      <dgm:prSet presAssocID="{5676C2BC-0F4A-4FA3-B2DE-838A77D838C6}" presName="Name21" presStyleCnt="0"/>
      <dgm:spPr/>
      <dgm:t>
        <a:bodyPr/>
        <a:lstStyle/>
        <a:p>
          <a:endParaRPr lang="ru-RU"/>
        </a:p>
      </dgm:t>
    </dgm:pt>
    <dgm:pt modelId="{A2ECD762-FBD0-4043-884F-1671D69B9BB0}" type="pres">
      <dgm:prSet presAssocID="{5676C2BC-0F4A-4FA3-B2DE-838A77D838C6}" presName="level2Shape" presStyleLbl="node3" presStyleIdx="1" presStyleCnt="2" custScaleX="697607" custScaleY="486912"/>
      <dgm:spPr/>
      <dgm:t>
        <a:bodyPr/>
        <a:lstStyle/>
        <a:p>
          <a:endParaRPr lang="ru-RU"/>
        </a:p>
      </dgm:t>
    </dgm:pt>
    <dgm:pt modelId="{BC988E55-8DDC-4B7E-97D1-1B4D389CBCEB}" type="pres">
      <dgm:prSet presAssocID="{5676C2BC-0F4A-4FA3-B2DE-838A77D838C6}" presName="hierChild3" presStyleCnt="0"/>
      <dgm:spPr/>
      <dgm:t>
        <a:bodyPr/>
        <a:lstStyle/>
        <a:p>
          <a:endParaRPr lang="ru-RU"/>
        </a:p>
      </dgm:t>
    </dgm:pt>
    <dgm:pt modelId="{4F55C37D-29E2-4C3C-AE30-E71E3795E3C5}" type="pres">
      <dgm:prSet presAssocID="{EF664E56-51E2-4DED-9A65-A98ED5D8C041}" presName="Name19" presStyleLbl="parChTrans1D4" presStyleIdx="1" presStyleCnt="2"/>
      <dgm:spPr/>
      <dgm:t>
        <a:bodyPr/>
        <a:lstStyle/>
        <a:p>
          <a:endParaRPr lang="ru-RU"/>
        </a:p>
      </dgm:t>
    </dgm:pt>
    <dgm:pt modelId="{06CFA71D-6A0B-4BB9-9B81-4154C9783A49}" type="pres">
      <dgm:prSet presAssocID="{CFC4B470-E098-4C46-BD4C-856667A116D2}" presName="Name21" presStyleCnt="0"/>
      <dgm:spPr/>
      <dgm:t>
        <a:bodyPr/>
        <a:lstStyle/>
        <a:p>
          <a:endParaRPr lang="ru-RU"/>
        </a:p>
      </dgm:t>
    </dgm:pt>
    <dgm:pt modelId="{A0A5CA14-CDC3-42B3-9582-ACD0D4663460}" type="pres">
      <dgm:prSet presAssocID="{CFC4B470-E098-4C46-BD4C-856667A116D2}" presName="level2Shape" presStyleLbl="node4" presStyleIdx="1" presStyleCnt="2" custScaleX="614509" custScaleY="379658"/>
      <dgm:spPr/>
      <dgm:t>
        <a:bodyPr/>
        <a:lstStyle/>
        <a:p>
          <a:endParaRPr lang="ru-RU"/>
        </a:p>
      </dgm:t>
    </dgm:pt>
    <dgm:pt modelId="{FE4D5D8D-9DAF-4908-9BD5-899DB0C00EFC}" type="pres">
      <dgm:prSet presAssocID="{CFC4B470-E098-4C46-BD4C-856667A116D2}" presName="hierChild3" presStyleCnt="0"/>
      <dgm:spPr/>
      <dgm:t>
        <a:bodyPr/>
        <a:lstStyle/>
        <a:p>
          <a:endParaRPr lang="ru-RU"/>
        </a:p>
      </dgm:t>
    </dgm:pt>
    <dgm:pt modelId="{A62A6A20-5C5D-4B40-AF0A-FE623F869FBF}" type="pres">
      <dgm:prSet presAssocID="{25C12BA4-604C-40C5-A637-6D495DA225AE}" presName="bgShapesFlow" presStyleCnt="0"/>
      <dgm:spPr/>
      <dgm:t>
        <a:bodyPr/>
        <a:lstStyle/>
        <a:p>
          <a:endParaRPr lang="ru-RU"/>
        </a:p>
      </dgm:t>
    </dgm:pt>
  </dgm:ptLst>
  <dgm:cxnLst>
    <dgm:cxn modelId="{70CDC2B1-F429-42FF-B014-67D1078153C1}" type="presOf" srcId="{7C42906A-5606-4D9E-B17A-B0187D3D4BA1}" destId="{B01A268C-8118-4B20-A651-477293D7253F}" srcOrd="0" destOrd="0" presId="urn:microsoft.com/office/officeart/2005/8/layout/hierarchy6"/>
    <dgm:cxn modelId="{9811248F-8698-43DC-8D07-846A9F057074}" type="presOf" srcId="{51C9ED26-6B9F-4AEB-982E-9CA9E31D1C1F}" destId="{1D3F7B54-CB78-4A12-A28D-8AD014FEA80E}" srcOrd="0" destOrd="0" presId="urn:microsoft.com/office/officeart/2005/8/layout/hierarchy6"/>
    <dgm:cxn modelId="{64BA14AE-2BE0-4AC4-BD41-75D9CA1291BA}" type="presOf" srcId="{5676C2BC-0F4A-4FA3-B2DE-838A77D838C6}" destId="{A2ECD762-FBD0-4043-884F-1671D69B9BB0}" srcOrd="0" destOrd="0" presId="urn:microsoft.com/office/officeart/2005/8/layout/hierarchy6"/>
    <dgm:cxn modelId="{D114B45A-0C71-417A-9146-866E7966468B}" srcId="{25C12BA4-604C-40C5-A637-6D495DA225AE}" destId="{6480ABF8-ECCB-464E-86ED-DEB2943FAF19}" srcOrd="0" destOrd="0" parTransId="{6DFED003-7D32-44BF-A47B-138571ECAD44}" sibTransId="{4B28D771-2261-4630-86AB-FBF5139350C3}"/>
    <dgm:cxn modelId="{4A6D1CDF-3489-47E1-A912-28583FCB6160}" srcId="{17D9BD6C-C601-4686-9B6B-EDE2A702749E}" destId="{51C9ED26-6B9F-4AEB-982E-9CA9E31D1C1F}" srcOrd="0" destOrd="0" parTransId="{81737FD7-1E3C-4E54-89E8-F8931D9D88CC}" sibTransId="{177E7CC3-DE62-4B3B-A797-09D82776F7CB}"/>
    <dgm:cxn modelId="{78121AF6-2832-4EE8-AC80-9511D322E637}" type="presOf" srcId="{283AA5D0-B3E4-4764-9135-100980C71244}" destId="{4ECF6E0C-0AAF-40A7-9A54-B14E067DF892}" srcOrd="0" destOrd="0" presId="urn:microsoft.com/office/officeart/2005/8/layout/hierarchy6"/>
    <dgm:cxn modelId="{AA97E78B-1EF1-4B1A-89C2-54083293940A}" srcId="{6480ABF8-ECCB-464E-86ED-DEB2943FAF19}" destId="{17D9BD6C-C601-4686-9B6B-EDE2A702749E}" srcOrd="0" destOrd="0" parTransId="{283AA5D0-B3E4-4764-9135-100980C71244}" sibTransId="{F0BC7B8A-1A5A-400B-A9BE-9AD0FD3CD911}"/>
    <dgm:cxn modelId="{489EB5EE-0B9F-4EFC-9D6E-739401C715FD}" srcId="{6480ABF8-ECCB-464E-86ED-DEB2943FAF19}" destId="{7C42906A-5606-4D9E-B17A-B0187D3D4BA1}" srcOrd="1" destOrd="0" parTransId="{4D78739D-7528-43F8-95F8-CA723B45871B}" sibTransId="{9F9D6ABE-06CB-4A39-9C2A-9B7AA42DF941}"/>
    <dgm:cxn modelId="{0E353FC7-07AA-4CEB-935C-4145BF8179AF}" type="presOf" srcId="{4D78739D-7528-43F8-95F8-CA723B45871B}" destId="{870F6BCD-5061-4CDA-BC2C-9A5FC6098C9B}" srcOrd="0" destOrd="0" presId="urn:microsoft.com/office/officeart/2005/8/layout/hierarchy6"/>
    <dgm:cxn modelId="{125EA46C-483C-4FB9-8560-BF188EDE8220}" type="presOf" srcId="{81737FD7-1E3C-4E54-89E8-F8931D9D88CC}" destId="{372B4213-6380-4974-B7AE-026BA4DDEF19}" srcOrd="0" destOrd="0" presId="urn:microsoft.com/office/officeart/2005/8/layout/hierarchy6"/>
    <dgm:cxn modelId="{E2E70C80-CB64-4FAC-BBC8-ED8F1EBA0206}" srcId="{7C42906A-5606-4D9E-B17A-B0187D3D4BA1}" destId="{5676C2BC-0F4A-4FA3-B2DE-838A77D838C6}" srcOrd="0" destOrd="0" parTransId="{9795DC3F-B8E9-46EA-AA2C-0E808179D68D}" sibTransId="{3CBDD113-5427-476D-A4B8-50C59BAF914F}"/>
    <dgm:cxn modelId="{FDAE0965-2D4C-4129-97E3-A2B724C69C2F}" type="presOf" srcId="{9795DC3F-B8E9-46EA-AA2C-0E808179D68D}" destId="{EADEDF91-6D6B-4373-BCB5-F04C5C3049C0}" srcOrd="0" destOrd="0" presId="urn:microsoft.com/office/officeart/2005/8/layout/hierarchy6"/>
    <dgm:cxn modelId="{7D387E02-7FFC-4E18-8335-7D2FDDEF8B0D}" srcId="{5676C2BC-0F4A-4FA3-B2DE-838A77D838C6}" destId="{CFC4B470-E098-4C46-BD4C-856667A116D2}" srcOrd="0" destOrd="0" parTransId="{EF664E56-51E2-4DED-9A65-A98ED5D8C041}" sibTransId="{6EF84ACF-7FC2-4F90-AE07-64BB98B9F53A}"/>
    <dgm:cxn modelId="{3D13ED0F-03C0-4985-B6CB-E7347426F2F4}" type="presOf" srcId="{EF664E56-51E2-4DED-9A65-A98ED5D8C041}" destId="{4F55C37D-29E2-4C3C-AE30-E71E3795E3C5}" srcOrd="0" destOrd="0" presId="urn:microsoft.com/office/officeart/2005/8/layout/hierarchy6"/>
    <dgm:cxn modelId="{081CE220-BB0C-41D9-B9E9-8791F9753911}" type="presOf" srcId="{2F218272-61D3-44C8-B056-C8055B93F6C4}" destId="{78B09D87-F205-4398-86C6-2ABE1CA12301}" srcOrd="0" destOrd="0" presId="urn:microsoft.com/office/officeart/2005/8/layout/hierarchy6"/>
    <dgm:cxn modelId="{1BDAF479-5F45-47F2-B884-69C40E708035}" srcId="{51C9ED26-6B9F-4AEB-982E-9CA9E31D1C1F}" destId="{3FB95D03-6317-4307-94EA-C4D915736839}" srcOrd="0" destOrd="0" parTransId="{2F218272-61D3-44C8-B056-C8055B93F6C4}" sibTransId="{8C517B35-BF76-49DC-81AF-AC99974A5ECC}"/>
    <dgm:cxn modelId="{EE3A4327-1B86-48FC-B95D-31FD4DCCE76E}" type="presOf" srcId="{17D9BD6C-C601-4686-9B6B-EDE2A702749E}" destId="{DED62E0E-D79D-43DF-862D-F2D4DBB16EC2}" srcOrd="0" destOrd="0" presId="urn:microsoft.com/office/officeart/2005/8/layout/hierarchy6"/>
    <dgm:cxn modelId="{933D36A0-5AD2-4914-A07F-FF6C5CC622B4}" type="presOf" srcId="{3FB95D03-6317-4307-94EA-C4D915736839}" destId="{6AF5EED5-FBF8-4A3E-A567-26845FFC658F}" srcOrd="0" destOrd="0" presId="urn:microsoft.com/office/officeart/2005/8/layout/hierarchy6"/>
    <dgm:cxn modelId="{3C285E46-0715-42DB-A32A-622EFA11EF1F}" type="presOf" srcId="{CFC4B470-E098-4C46-BD4C-856667A116D2}" destId="{A0A5CA14-CDC3-42B3-9582-ACD0D4663460}" srcOrd="0" destOrd="0" presId="urn:microsoft.com/office/officeart/2005/8/layout/hierarchy6"/>
    <dgm:cxn modelId="{CCF00663-7459-4689-BA2A-92BF4240D6A4}" type="presOf" srcId="{6480ABF8-ECCB-464E-86ED-DEB2943FAF19}" destId="{C25B9D61-9522-48D0-8E63-0D0A6CA13F67}" srcOrd="0" destOrd="0" presId="urn:microsoft.com/office/officeart/2005/8/layout/hierarchy6"/>
    <dgm:cxn modelId="{E337C981-0909-48F5-ADE2-695CFD921998}" type="presOf" srcId="{25C12BA4-604C-40C5-A637-6D495DA225AE}" destId="{63DB8AFA-C073-4F95-BEB9-E9EE4AE16056}" srcOrd="0" destOrd="0" presId="urn:microsoft.com/office/officeart/2005/8/layout/hierarchy6"/>
    <dgm:cxn modelId="{C911025A-74B8-43A4-BF1B-7CB068F72770}" type="presParOf" srcId="{63DB8AFA-C073-4F95-BEB9-E9EE4AE16056}" destId="{A8DE3362-30FD-4A07-8D8D-45C233400F46}" srcOrd="0" destOrd="0" presId="urn:microsoft.com/office/officeart/2005/8/layout/hierarchy6"/>
    <dgm:cxn modelId="{93429EA0-B736-4BC7-99C8-840A14D5B004}" type="presParOf" srcId="{A8DE3362-30FD-4A07-8D8D-45C233400F46}" destId="{4FE87B18-593F-4476-9CDC-6D111464BC84}" srcOrd="0" destOrd="0" presId="urn:microsoft.com/office/officeart/2005/8/layout/hierarchy6"/>
    <dgm:cxn modelId="{9C06AD75-1BDE-481A-9FE5-31952F209114}" type="presParOf" srcId="{4FE87B18-593F-4476-9CDC-6D111464BC84}" destId="{C2141B64-4C12-4966-B20B-B9159A00F2A5}" srcOrd="0" destOrd="0" presId="urn:microsoft.com/office/officeart/2005/8/layout/hierarchy6"/>
    <dgm:cxn modelId="{0FD90043-FB10-4DE6-9679-2776F3FB6A5E}" type="presParOf" srcId="{C2141B64-4C12-4966-B20B-B9159A00F2A5}" destId="{C25B9D61-9522-48D0-8E63-0D0A6CA13F67}" srcOrd="0" destOrd="0" presId="urn:microsoft.com/office/officeart/2005/8/layout/hierarchy6"/>
    <dgm:cxn modelId="{26BCB69A-6F5A-4BFB-ABDF-8B78420E9D7F}" type="presParOf" srcId="{C2141B64-4C12-4966-B20B-B9159A00F2A5}" destId="{B878C23F-477C-4F6C-9490-26DC34023486}" srcOrd="1" destOrd="0" presId="urn:microsoft.com/office/officeart/2005/8/layout/hierarchy6"/>
    <dgm:cxn modelId="{B7DC79F4-2108-4611-A170-5038F17B37D5}" type="presParOf" srcId="{B878C23F-477C-4F6C-9490-26DC34023486}" destId="{4ECF6E0C-0AAF-40A7-9A54-B14E067DF892}" srcOrd="0" destOrd="0" presId="urn:microsoft.com/office/officeart/2005/8/layout/hierarchy6"/>
    <dgm:cxn modelId="{0D13CF2B-C093-4896-9D68-9AED5567D812}" type="presParOf" srcId="{B878C23F-477C-4F6C-9490-26DC34023486}" destId="{6261F383-D454-44B4-B879-843B510D47D6}" srcOrd="1" destOrd="0" presId="urn:microsoft.com/office/officeart/2005/8/layout/hierarchy6"/>
    <dgm:cxn modelId="{18A22F67-02E7-446A-83AF-D65C2B9B0536}" type="presParOf" srcId="{6261F383-D454-44B4-B879-843B510D47D6}" destId="{DED62E0E-D79D-43DF-862D-F2D4DBB16EC2}" srcOrd="0" destOrd="0" presId="urn:microsoft.com/office/officeart/2005/8/layout/hierarchy6"/>
    <dgm:cxn modelId="{2499794C-410D-4614-B320-BDD997A1BEF3}" type="presParOf" srcId="{6261F383-D454-44B4-B879-843B510D47D6}" destId="{0A7652F1-57B6-4A3A-9A0F-F2003551FF31}" srcOrd="1" destOrd="0" presId="urn:microsoft.com/office/officeart/2005/8/layout/hierarchy6"/>
    <dgm:cxn modelId="{E939C339-C4BE-4722-94B0-A52DB9420132}" type="presParOf" srcId="{0A7652F1-57B6-4A3A-9A0F-F2003551FF31}" destId="{372B4213-6380-4974-B7AE-026BA4DDEF19}" srcOrd="0" destOrd="0" presId="urn:microsoft.com/office/officeart/2005/8/layout/hierarchy6"/>
    <dgm:cxn modelId="{54271162-01F2-40BC-B207-D93852D74B07}" type="presParOf" srcId="{0A7652F1-57B6-4A3A-9A0F-F2003551FF31}" destId="{078D1A77-3164-4F2E-81E8-27BD0A869E3E}" srcOrd="1" destOrd="0" presId="urn:microsoft.com/office/officeart/2005/8/layout/hierarchy6"/>
    <dgm:cxn modelId="{161CA4FE-6898-4CD3-8783-D6B3AD00EBD4}" type="presParOf" srcId="{078D1A77-3164-4F2E-81E8-27BD0A869E3E}" destId="{1D3F7B54-CB78-4A12-A28D-8AD014FEA80E}" srcOrd="0" destOrd="0" presId="urn:microsoft.com/office/officeart/2005/8/layout/hierarchy6"/>
    <dgm:cxn modelId="{0956D86F-FD1E-46C3-82F5-ACD9FF38A847}" type="presParOf" srcId="{078D1A77-3164-4F2E-81E8-27BD0A869E3E}" destId="{B79CC988-B849-47CE-AAE8-9092FF42AB03}" srcOrd="1" destOrd="0" presId="urn:microsoft.com/office/officeart/2005/8/layout/hierarchy6"/>
    <dgm:cxn modelId="{EA092D6A-41C6-4E2D-840C-A984EA88A7B2}" type="presParOf" srcId="{B79CC988-B849-47CE-AAE8-9092FF42AB03}" destId="{78B09D87-F205-4398-86C6-2ABE1CA12301}" srcOrd="0" destOrd="0" presId="urn:microsoft.com/office/officeart/2005/8/layout/hierarchy6"/>
    <dgm:cxn modelId="{9924FCB4-1DB2-403A-84A2-B3F4B15EE22E}" type="presParOf" srcId="{B79CC988-B849-47CE-AAE8-9092FF42AB03}" destId="{0C18296F-29D1-4B0F-A909-895EDEFCFE0F}" srcOrd="1" destOrd="0" presId="urn:microsoft.com/office/officeart/2005/8/layout/hierarchy6"/>
    <dgm:cxn modelId="{853DDC44-66A4-47E8-AA20-728629FDD0CA}" type="presParOf" srcId="{0C18296F-29D1-4B0F-A909-895EDEFCFE0F}" destId="{6AF5EED5-FBF8-4A3E-A567-26845FFC658F}" srcOrd="0" destOrd="0" presId="urn:microsoft.com/office/officeart/2005/8/layout/hierarchy6"/>
    <dgm:cxn modelId="{8CECFEB0-4E2D-491E-8454-97F3BC5AFECF}" type="presParOf" srcId="{0C18296F-29D1-4B0F-A909-895EDEFCFE0F}" destId="{1F511F4B-36EC-4915-AD24-415E210ECBB7}" srcOrd="1" destOrd="0" presId="urn:microsoft.com/office/officeart/2005/8/layout/hierarchy6"/>
    <dgm:cxn modelId="{25EB3CE1-7367-4C4E-AB0E-03305818F85E}" type="presParOf" srcId="{B878C23F-477C-4F6C-9490-26DC34023486}" destId="{870F6BCD-5061-4CDA-BC2C-9A5FC6098C9B}" srcOrd="2" destOrd="0" presId="urn:microsoft.com/office/officeart/2005/8/layout/hierarchy6"/>
    <dgm:cxn modelId="{1A76CF55-F624-46C7-9629-2A3C6D6977B0}" type="presParOf" srcId="{B878C23F-477C-4F6C-9490-26DC34023486}" destId="{5E4D082A-6FEF-4C33-B4B9-4CCA09CE05D2}" srcOrd="3" destOrd="0" presId="urn:microsoft.com/office/officeart/2005/8/layout/hierarchy6"/>
    <dgm:cxn modelId="{47E0EBF6-D31B-48EB-816D-991E62E6E7EB}" type="presParOf" srcId="{5E4D082A-6FEF-4C33-B4B9-4CCA09CE05D2}" destId="{B01A268C-8118-4B20-A651-477293D7253F}" srcOrd="0" destOrd="0" presId="urn:microsoft.com/office/officeart/2005/8/layout/hierarchy6"/>
    <dgm:cxn modelId="{B3928D33-B650-4258-8EFC-7145A5BC1986}" type="presParOf" srcId="{5E4D082A-6FEF-4C33-B4B9-4CCA09CE05D2}" destId="{905F4A53-3769-4C93-9CC4-C8E2B78CF153}" srcOrd="1" destOrd="0" presId="urn:microsoft.com/office/officeart/2005/8/layout/hierarchy6"/>
    <dgm:cxn modelId="{DA323443-443F-4F45-AB6F-44EEE7EB1618}" type="presParOf" srcId="{905F4A53-3769-4C93-9CC4-C8E2B78CF153}" destId="{EADEDF91-6D6B-4373-BCB5-F04C5C3049C0}" srcOrd="0" destOrd="0" presId="urn:microsoft.com/office/officeart/2005/8/layout/hierarchy6"/>
    <dgm:cxn modelId="{07E2EF6C-B7E6-4EBA-BE08-06019C1F7E6A}" type="presParOf" srcId="{905F4A53-3769-4C93-9CC4-C8E2B78CF153}" destId="{3D3D04C5-A1A2-41E3-A854-AD9CB23FB8C7}" srcOrd="1" destOrd="0" presId="urn:microsoft.com/office/officeart/2005/8/layout/hierarchy6"/>
    <dgm:cxn modelId="{D2A4D89B-5BFF-49A8-B333-9179B9199C7C}" type="presParOf" srcId="{3D3D04C5-A1A2-41E3-A854-AD9CB23FB8C7}" destId="{A2ECD762-FBD0-4043-884F-1671D69B9BB0}" srcOrd="0" destOrd="0" presId="urn:microsoft.com/office/officeart/2005/8/layout/hierarchy6"/>
    <dgm:cxn modelId="{23888E5C-B43C-4B79-868A-2956D36F2F66}" type="presParOf" srcId="{3D3D04C5-A1A2-41E3-A854-AD9CB23FB8C7}" destId="{BC988E55-8DDC-4B7E-97D1-1B4D389CBCEB}" srcOrd="1" destOrd="0" presId="urn:microsoft.com/office/officeart/2005/8/layout/hierarchy6"/>
    <dgm:cxn modelId="{FE73DBD6-E838-416A-B36D-4EAC061C6754}" type="presParOf" srcId="{BC988E55-8DDC-4B7E-97D1-1B4D389CBCEB}" destId="{4F55C37D-29E2-4C3C-AE30-E71E3795E3C5}" srcOrd="0" destOrd="0" presId="urn:microsoft.com/office/officeart/2005/8/layout/hierarchy6"/>
    <dgm:cxn modelId="{48118CAB-C45D-4E3C-BEE2-AAD3296825B9}" type="presParOf" srcId="{BC988E55-8DDC-4B7E-97D1-1B4D389CBCEB}" destId="{06CFA71D-6A0B-4BB9-9B81-4154C9783A49}" srcOrd="1" destOrd="0" presId="urn:microsoft.com/office/officeart/2005/8/layout/hierarchy6"/>
    <dgm:cxn modelId="{30BF1594-4368-4729-8C19-CFABD1789CB8}" type="presParOf" srcId="{06CFA71D-6A0B-4BB9-9B81-4154C9783A49}" destId="{A0A5CA14-CDC3-42B3-9582-ACD0D4663460}" srcOrd="0" destOrd="0" presId="urn:microsoft.com/office/officeart/2005/8/layout/hierarchy6"/>
    <dgm:cxn modelId="{98AEE89E-390C-41C8-A3C4-897F7C2B177A}" type="presParOf" srcId="{06CFA71D-6A0B-4BB9-9B81-4154C9783A49}" destId="{FE4D5D8D-9DAF-4908-9BD5-899DB0C00EFC}" srcOrd="1" destOrd="0" presId="urn:microsoft.com/office/officeart/2005/8/layout/hierarchy6"/>
    <dgm:cxn modelId="{81B9E81F-CF29-4E7F-AE42-45BDAA43C5B0}" type="presParOf" srcId="{63DB8AFA-C073-4F95-BEB9-E9EE4AE16056}" destId="{A62A6A20-5C5D-4B40-AF0A-FE623F869FBF}" srcOrd="1" destOrd="0" presId="urn:microsoft.com/office/officeart/2005/8/layout/hierarchy6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781EB7-8378-457F-87F5-F47EB48004BA}" type="doc">
      <dgm:prSet loTypeId="urn:microsoft.com/office/officeart/2005/8/layout/vList6" loCatId="list" qsTypeId="urn:microsoft.com/office/officeart/2005/8/quickstyle/3d2" qsCatId="3D" csTypeId="urn:microsoft.com/office/officeart/2005/8/colors/accent1_5" csCatId="accent1" phldr="1"/>
      <dgm:spPr/>
    </dgm:pt>
    <dgm:pt modelId="{BB9B9247-13F3-4977-A5F9-A411E255E000}">
      <dgm:prSet phldrT="[Текст]" custT="1"/>
      <dgm:spPr/>
      <dgm:t>
        <a:bodyPr/>
        <a:lstStyle/>
        <a:p>
          <a:r>
            <a:rPr lang="ru-RU" sz="4000" dirty="0" smtClean="0"/>
            <a:t>мегамир</a:t>
          </a:r>
          <a:endParaRPr lang="ru-RU" sz="4000" dirty="0"/>
        </a:p>
      </dgm:t>
    </dgm:pt>
    <dgm:pt modelId="{21435B95-ECED-42D1-BB77-93AE5C200CA6}" type="parTrans" cxnId="{255B7049-263A-4357-A608-6835E09527E6}">
      <dgm:prSet/>
      <dgm:spPr/>
      <dgm:t>
        <a:bodyPr/>
        <a:lstStyle/>
        <a:p>
          <a:endParaRPr lang="ru-RU"/>
        </a:p>
      </dgm:t>
    </dgm:pt>
    <dgm:pt modelId="{9F21B9F5-FA96-4B4E-8677-9C59B33E1CCA}" type="sibTrans" cxnId="{255B7049-263A-4357-A608-6835E09527E6}">
      <dgm:prSet/>
      <dgm:spPr/>
      <dgm:t>
        <a:bodyPr/>
        <a:lstStyle/>
        <a:p>
          <a:endParaRPr lang="ru-RU"/>
        </a:p>
      </dgm:t>
    </dgm:pt>
    <dgm:pt modelId="{1E8CF4F3-78E2-4909-8BAA-4F34219F8184}">
      <dgm:prSet phldrT="[Текст]" custT="1"/>
      <dgm:spPr/>
      <dgm:t>
        <a:bodyPr/>
        <a:lstStyle/>
        <a:p>
          <a:r>
            <a:rPr lang="ru-RU" sz="4000" dirty="0" smtClean="0"/>
            <a:t>макромир</a:t>
          </a:r>
          <a:endParaRPr lang="ru-RU" sz="4000" dirty="0"/>
        </a:p>
      </dgm:t>
    </dgm:pt>
    <dgm:pt modelId="{144ADB0A-A568-4EEE-9578-82335E0F0C23}" type="parTrans" cxnId="{0B65701B-4E8A-4EF2-8D8B-9FFB105CC026}">
      <dgm:prSet/>
      <dgm:spPr/>
      <dgm:t>
        <a:bodyPr/>
        <a:lstStyle/>
        <a:p>
          <a:endParaRPr lang="ru-RU"/>
        </a:p>
      </dgm:t>
    </dgm:pt>
    <dgm:pt modelId="{B9403376-210A-4B4C-B481-2B33A4AECA87}" type="sibTrans" cxnId="{0B65701B-4E8A-4EF2-8D8B-9FFB105CC026}">
      <dgm:prSet/>
      <dgm:spPr/>
      <dgm:t>
        <a:bodyPr/>
        <a:lstStyle/>
        <a:p>
          <a:endParaRPr lang="ru-RU"/>
        </a:p>
      </dgm:t>
    </dgm:pt>
    <dgm:pt modelId="{2050711F-4A07-4139-BADA-01D20666981D}">
      <dgm:prSet phldrT="[Текст]" custT="1"/>
      <dgm:spPr/>
      <dgm:t>
        <a:bodyPr/>
        <a:lstStyle/>
        <a:p>
          <a:r>
            <a:rPr lang="ru-RU" sz="4000" dirty="0" smtClean="0"/>
            <a:t>микромир</a:t>
          </a:r>
          <a:endParaRPr lang="ru-RU" sz="4000" dirty="0"/>
        </a:p>
      </dgm:t>
    </dgm:pt>
    <dgm:pt modelId="{14D32F56-2A26-4E14-9993-8DE974275AF8}" type="parTrans" cxnId="{858C8D50-7B17-419E-A6D1-1689D6FC358A}">
      <dgm:prSet/>
      <dgm:spPr/>
      <dgm:t>
        <a:bodyPr/>
        <a:lstStyle/>
        <a:p>
          <a:endParaRPr lang="ru-RU"/>
        </a:p>
      </dgm:t>
    </dgm:pt>
    <dgm:pt modelId="{02AD17F3-CEA7-4B80-BD74-ACB824FAB867}" type="sibTrans" cxnId="{858C8D50-7B17-419E-A6D1-1689D6FC358A}">
      <dgm:prSet/>
      <dgm:spPr/>
      <dgm:t>
        <a:bodyPr/>
        <a:lstStyle/>
        <a:p>
          <a:endParaRPr lang="ru-RU"/>
        </a:p>
      </dgm:t>
    </dgm:pt>
    <dgm:pt modelId="{24572C16-54FB-4F83-A937-1FACC8A6A6A1}">
      <dgm:prSet custT="1"/>
      <dgm:spPr/>
      <dgm:t>
        <a:bodyPr/>
        <a:lstStyle/>
        <a:p>
          <a:r>
            <a:rPr lang="ru-RU" sz="1600" b="1" dirty="0" smtClean="0"/>
            <a:t>Галактики</a:t>
          </a:r>
          <a:endParaRPr lang="ru-RU" sz="1600" b="1" dirty="0"/>
        </a:p>
      </dgm:t>
    </dgm:pt>
    <dgm:pt modelId="{21753167-2644-472B-8F1F-78370CFE4B8D}" type="parTrans" cxnId="{271C8ED7-2352-420E-9FED-F15258EE6D66}">
      <dgm:prSet/>
      <dgm:spPr/>
      <dgm:t>
        <a:bodyPr/>
        <a:lstStyle/>
        <a:p>
          <a:endParaRPr lang="ru-RU"/>
        </a:p>
      </dgm:t>
    </dgm:pt>
    <dgm:pt modelId="{351E2FBD-5365-4333-B551-9E5B511B9634}" type="sibTrans" cxnId="{271C8ED7-2352-420E-9FED-F15258EE6D66}">
      <dgm:prSet/>
      <dgm:spPr/>
      <dgm:t>
        <a:bodyPr/>
        <a:lstStyle/>
        <a:p>
          <a:endParaRPr lang="ru-RU"/>
        </a:p>
      </dgm:t>
    </dgm:pt>
    <dgm:pt modelId="{C43A8581-1A70-4B36-BA52-D57C2293231A}">
      <dgm:prSet custT="1"/>
      <dgm:spPr/>
      <dgm:t>
        <a:bodyPr/>
        <a:lstStyle/>
        <a:p>
          <a:r>
            <a:rPr lang="ru-RU" sz="1600" b="1" smtClean="0"/>
            <a:t>Планеты</a:t>
          </a:r>
          <a:endParaRPr lang="ru-RU" sz="1600" b="1" dirty="0"/>
        </a:p>
      </dgm:t>
    </dgm:pt>
    <dgm:pt modelId="{A88FA4C5-530B-4C75-94A8-BB6F87CDBEDC}" type="parTrans" cxnId="{1391B67B-0FEE-4164-8261-23959882BB11}">
      <dgm:prSet/>
      <dgm:spPr/>
      <dgm:t>
        <a:bodyPr/>
        <a:lstStyle/>
        <a:p>
          <a:endParaRPr lang="ru-RU"/>
        </a:p>
      </dgm:t>
    </dgm:pt>
    <dgm:pt modelId="{2399BA91-3462-4C5F-BFFD-012A7C897450}" type="sibTrans" cxnId="{1391B67B-0FEE-4164-8261-23959882BB11}">
      <dgm:prSet/>
      <dgm:spPr/>
      <dgm:t>
        <a:bodyPr/>
        <a:lstStyle/>
        <a:p>
          <a:endParaRPr lang="ru-RU"/>
        </a:p>
      </dgm:t>
    </dgm:pt>
    <dgm:pt modelId="{468FFA13-ADE8-471F-BE99-4EEB82484BD3}">
      <dgm:prSet custT="1"/>
      <dgm:spPr/>
      <dgm:t>
        <a:bodyPr/>
        <a:lstStyle/>
        <a:p>
          <a:r>
            <a:rPr lang="ru-RU" sz="1600" b="1" smtClean="0"/>
            <a:t>Окружающие нас на Земле тела</a:t>
          </a:r>
          <a:endParaRPr lang="ru-RU" sz="1600" b="1" dirty="0"/>
        </a:p>
      </dgm:t>
    </dgm:pt>
    <dgm:pt modelId="{C7F75263-74F2-4298-A3BD-B9A1CF03888C}" type="parTrans" cxnId="{B2C45515-DF06-4CC0-8500-E91F05D42ADE}">
      <dgm:prSet/>
      <dgm:spPr/>
      <dgm:t>
        <a:bodyPr/>
        <a:lstStyle/>
        <a:p>
          <a:endParaRPr lang="ru-RU"/>
        </a:p>
      </dgm:t>
    </dgm:pt>
    <dgm:pt modelId="{0B822104-9EF9-4699-B7E5-7C167F7E9FA1}" type="sibTrans" cxnId="{B2C45515-DF06-4CC0-8500-E91F05D42ADE}">
      <dgm:prSet/>
      <dgm:spPr/>
      <dgm:t>
        <a:bodyPr/>
        <a:lstStyle/>
        <a:p>
          <a:endParaRPr lang="ru-RU"/>
        </a:p>
      </dgm:t>
    </dgm:pt>
    <dgm:pt modelId="{EADB2E8C-8948-4525-9AD2-85E0F6BAA54B}">
      <dgm:prSet custT="1"/>
      <dgm:spPr/>
      <dgm:t>
        <a:bodyPr/>
        <a:lstStyle/>
        <a:p>
          <a:r>
            <a:rPr lang="ru-RU" sz="1600" b="1" dirty="0" smtClean="0"/>
            <a:t>Молекулы, атомы</a:t>
          </a:r>
          <a:r>
            <a:rPr lang="en-US" sz="1600" b="1" dirty="0" smtClean="0"/>
            <a:t>, </a:t>
          </a:r>
          <a:r>
            <a:rPr lang="ru-RU" sz="1600" b="1" dirty="0" smtClean="0"/>
            <a:t>ядра атомов</a:t>
          </a:r>
          <a:endParaRPr lang="ru-RU" sz="1600" b="1" dirty="0"/>
        </a:p>
      </dgm:t>
    </dgm:pt>
    <dgm:pt modelId="{AF65455B-8053-4EDF-8362-257123D85AFF}" type="parTrans" cxnId="{F008ADB1-F469-4917-BDB5-6FC4F3F4E4AF}">
      <dgm:prSet/>
      <dgm:spPr/>
      <dgm:t>
        <a:bodyPr/>
        <a:lstStyle/>
        <a:p>
          <a:endParaRPr lang="ru-RU"/>
        </a:p>
      </dgm:t>
    </dgm:pt>
    <dgm:pt modelId="{E2FCEA83-DA26-4842-ABEA-A40C39FCCEBE}" type="sibTrans" cxnId="{F008ADB1-F469-4917-BDB5-6FC4F3F4E4AF}">
      <dgm:prSet/>
      <dgm:spPr/>
      <dgm:t>
        <a:bodyPr/>
        <a:lstStyle/>
        <a:p>
          <a:endParaRPr lang="ru-RU"/>
        </a:p>
      </dgm:t>
    </dgm:pt>
    <dgm:pt modelId="{612CEA09-DE0A-4A17-A500-B036E39CE6D4}">
      <dgm:prSet custT="1"/>
      <dgm:spPr/>
      <dgm:t>
        <a:bodyPr/>
        <a:lstStyle/>
        <a:p>
          <a:r>
            <a:rPr lang="ru-RU" sz="1600" b="1" smtClean="0"/>
            <a:t>Гравитационное и электромагнитное поля</a:t>
          </a:r>
          <a:endParaRPr lang="ru-RU" sz="1600" b="1" dirty="0"/>
        </a:p>
      </dgm:t>
    </dgm:pt>
    <dgm:pt modelId="{205402CB-E457-4DAB-8E37-1444BD049164}" type="parTrans" cxnId="{EB6D065D-3849-4358-8C33-F21E717B2778}">
      <dgm:prSet/>
      <dgm:spPr/>
      <dgm:t>
        <a:bodyPr/>
        <a:lstStyle/>
        <a:p>
          <a:endParaRPr lang="ru-RU"/>
        </a:p>
      </dgm:t>
    </dgm:pt>
    <dgm:pt modelId="{E44B083C-D26B-4E23-8F55-16D7930B50EE}" type="sibTrans" cxnId="{EB6D065D-3849-4358-8C33-F21E717B2778}">
      <dgm:prSet/>
      <dgm:spPr/>
      <dgm:t>
        <a:bodyPr/>
        <a:lstStyle/>
        <a:p>
          <a:endParaRPr lang="ru-RU"/>
        </a:p>
      </dgm:t>
    </dgm:pt>
    <dgm:pt modelId="{BC3244C1-757A-4B37-9D9D-E70A9B4D8882}">
      <dgm:prSet custT="1"/>
      <dgm:spPr/>
      <dgm:t>
        <a:bodyPr/>
        <a:lstStyle/>
        <a:p>
          <a:r>
            <a:rPr lang="ru-RU" sz="1600" b="1" smtClean="0"/>
            <a:t>Гравитационное и электромагнитное поля</a:t>
          </a:r>
          <a:endParaRPr lang="ru-RU" sz="1600" b="1" dirty="0"/>
        </a:p>
      </dgm:t>
    </dgm:pt>
    <dgm:pt modelId="{CD5511C2-64B5-41B6-9499-BBFB362C25F1}" type="sibTrans" cxnId="{B017C9CE-8983-4EF3-9547-AE7BEB7E062B}">
      <dgm:prSet/>
      <dgm:spPr/>
      <dgm:t>
        <a:bodyPr/>
        <a:lstStyle/>
        <a:p>
          <a:endParaRPr lang="ru-RU"/>
        </a:p>
      </dgm:t>
    </dgm:pt>
    <dgm:pt modelId="{94A3A7B8-709F-43EE-BBAC-D108D5D33A6E}" type="parTrans" cxnId="{B017C9CE-8983-4EF3-9547-AE7BEB7E062B}">
      <dgm:prSet/>
      <dgm:spPr/>
      <dgm:t>
        <a:bodyPr/>
        <a:lstStyle/>
        <a:p>
          <a:endParaRPr lang="ru-RU"/>
        </a:p>
      </dgm:t>
    </dgm:pt>
    <dgm:pt modelId="{F6ABF3DA-AEDD-49C7-86F3-B62D5B4B23D7}">
      <dgm:prSet custT="1"/>
      <dgm:spPr/>
      <dgm:t>
        <a:bodyPr/>
        <a:lstStyle/>
        <a:p>
          <a:r>
            <a:rPr lang="ru-RU" sz="1600" b="1" dirty="0" smtClean="0"/>
            <a:t>Звёзды</a:t>
          </a:r>
          <a:endParaRPr lang="ru-RU" sz="1600" b="1" dirty="0"/>
        </a:p>
      </dgm:t>
    </dgm:pt>
    <dgm:pt modelId="{C02F7F48-DA89-4C85-AB76-7AC8575E330D}" type="sibTrans" cxnId="{CDF28E5A-2908-4971-84AE-86C661BBA246}">
      <dgm:prSet/>
      <dgm:spPr/>
      <dgm:t>
        <a:bodyPr/>
        <a:lstStyle/>
        <a:p>
          <a:endParaRPr lang="ru-RU"/>
        </a:p>
      </dgm:t>
    </dgm:pt>
    <dgm:pt modelId="{B86B0D9C-B045-4D77-B9F4-51791F74BE41}" type="parTrans" cxnId="{CDF28E5A-2908-4971-84AE-86C661BBA246}">
      <dgm:prSet/>
      <dgm:spPr/>
      <dgm:t>
        <a:bodyPr/>
        <a:lstStyle/>
        <a:p>
          <a:endParaRPr lang="ru-RU"/>
        </a:p>
      </dgm:t>
    </dgm:pt>
    <dgm:pt modelId="{38C65605-FEB3-434F-929E-6EADC00A32FC}">
      <dgm:prSet custT="1"/>
      <dgm:spPr/>
      <dgm:t>
        <a:bodyPr/>
        <a:lstStyle/>
        <a:p>
          <a:r>
            <a:rPr lang="ru-RU" sz="1600" b="1" dirty="0" smtClean="0"/>
            <a:t>Гравитационное и электромагнитное поля</a:t>
          </a:r>
          <a:endParaRPr lang="ru-RU" sz="1600" b="1" dirty="0"/>
        </a:p>
      </dgm:t>
    </dgm:pt>
    <dgm:pt modelId="{336AB377-E39F-4BD3-9B40-5CA22DD3DE6C}" type="sibTrans" cxnId="{C9DF87DA-E752-4AAA-B862-96BCD322B174}">
      <dgm:prSet/>
      <dgm:spPr/>
      <dgm:t>
        <a:bodyPr/>
        <a:lstStyle/>
        <a:p>
          <a:endParaRPr lang="ru-RU"/>
        </a:p>
      </dgm:t>
    </dgm:pt>
    <dgm:pt modelId="{326EAE16-1123-49FF-B315-19B9A1E3805A}" type="parTrans" cxnId="{C9DF87DA-E752-4AAA-B862-96BCD322B174}">
      <dgm:prSet/>
      <dgm:spPr/>
      <dgm:t>
        <a:bodyPr/>
        <a:lstStyle/>
        <a:p>
          <a:endParaRPr lang="ru-RU"/>
        </a:p>
      </dgm:t>
    </dgm:pt>
    <dgm:pt modelId="{15540DF9-4D63-4F79-8E4C-476D2DF6E129}">
      <dgm:prSet custT="1"/>
      <dgm:spPr/>
      <dgm:t>
        <a:bodyPr/>
        <a:lstStyle/>
        <a:p>
          <a:r>
            <a:rPr lang="ru-RU" sz="1600" b="1" dirty="0" smtClean="0"/>
            <a:t>Слабое и сильное поля</a:t>
          </a:r>
          <a:endParaRPr lang="ru-RU" sz="1600" b="1" dirty="0"/>
        </a:p>
      </dgm:t>
    </dgm:pt>
    <dgm:pt modelId="{93919DFF-B5BD-425F-B13B-25ECB45FB8C4}" type="sibTrans" cxnId="{4C071889-17A0-4D3D-941A-5AA87F746E13}">
      <dgm:prSet/>
      <dgm:spPr/>
      <dgm:t>
        <a:bodyPr/>
        <a:lstStyle/>
        <a:p>
          <a:endParaRPr lang="ru-RU"/>
        </a:p>
      </dgm:t>
    </dgm:pt>
    <dgm:pt modelId="{1CB739F1-14C2-4F6D-98B6-4FD487613064}" type="parTrans" cxnId="{4C071889-17A0-4D3D-941A-5AA87F746E13}">
      <dgm:prSet/>
      <dgm:spPr/>
      <dgm:t>
        <a:bodyPr/>
        <a:lstStyle/>
        <a:p>
          <a:endParaRPr lang="ru-RU"/>
        </a:p>
      </dgm:t>
    </dgm:pt>
    <dgm:pt modelId="{E5FE4572-D3F3-460E-9D74-9BBCB6F3A4C1}">
      <dgm:prSet custT="1"/>
      <dgm:spPr/>
      <dgm:t>
        <a:bodyPr/>
        <a:lstStyle/>
        <a:p>
          <a:r>
            <a:rPr lang="ru-RU" sz="1600" b="1" smtClean="0"/>
            <a:t>Элементарные частицы</a:t>
          </a:r>
          <a:endParaRPr lang="ru-RU" sz="1600" b="1" dirty="0"/>
        </a:p>
      </dgm:t>
    </dgm:pt>
    <dgm:pt modelId="{1F3F1F74-8CDD-4316-96CF-6E4A00FCD05A}" type="sibTrans" cxnId="{A7652FBB-3485-416C-AC7B-0E871E96C6D4}">
      <dgm:prSet/>
      <dgm:spPr/>
      <dgm:t>
        <a:bodyPr/>
        <a:lstStyle/>
        <a:p>
          <a:endParaRPr lang="ru-RU"/>
        </a:p>
      </dgm:t>
    </dgm:pt>
    <dgm:pt modelId="{AD829184-F301-4C9A-A2E2-8B947AD19008}" type="parTrans" cxnId="{A7652FBB-3485-416C-AC7B-0E871E96C6D4}">
      <dgm:prSet/>
      <dgm:spPr/>
      <dgm:t>
        <a:bodyPr/>
        <a:lstStyle/>
        <a:p>
          <a:endParaRPr lang="ru-RU"/>
        </a:p>
      </dgm:t>
    </dgm:pt>
    <dgm:pt modelId="{267062AE-7D10-4827-A7F2-FA70BA384602}" type="pres">
      <dgm:prSet presAssocID="{14781EB7-8378-457F-87F5-F47EB48004BA}" presName="Name0" presStyleCnt="0">
        <dgm:presLayoutVars>
          <dgm:dir/>
          <dgm:animLvl val="lvl"/>
          <dgm:resizeHandles/>
        </dgm:presLayoutVars>
      </dgm:prSet>
      <dgm:spPr/>
    </dgm:pt>
    <dgm:pt modelId="{F56ED135-3B9A-4D65-88A9-91F053EBD248}" type="pres">
      <dgm:prSet presAssocID="{BB9B9247-13F3-4977-A5F9-A411E255E000}" presName="linNode" presStyleCnt="0"/>
      <dgm:spPr/>
    </dgm:pt>
    <dgm:pt modelId="{99A715F0-179A-4BD7-945F-F84FD04B20F9}" type="pres">
      <dgm:prSet presAssocID="{BB9B9247-13F3-4977-A5F9-A411E255E000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43967D-CF93-4341-82DA-5F71DE5E6EBD}" type="pres">
      <dgm:prSet presAssocID="{BB9B9247-13F3-4977-A5F9-A411E255E000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895EDD-E7D6-41F3-949A-9849D21D4202}" type="pres">
      <dgm:prSet presAssocID="{9F21B9F5-FA96-4B4E-8677-9C59B33E1CCA}" presName="spacing" presStyleCnt="0"/>
      <dgm:spPr/>
    </dgm:pt>
    <dgm:pt modelId="{E7DDAF6E-CDB5-4799-B1ED-FCCEDC62EB1F}" type="pres">
      <dgm:prSet presAssocID="{1E8CF4F3-78E2-4909-8BAA-4F34219F8184}" presName="linNode" presStyleCnt="0"/>
      <dgm:spPr/>
    </dgm:pt>
    <dgm:pt modelId="{2FDA888C-B778-4C29-AFE6-D7178D55C1DF}" type="pres">
      <dgm:prSet presAssocID="{1E8CF4F3-78E2-4909-8BAA-4F34219F8184}" presName="parentShp" presStyleLbl="node1" presStyleIdx="1" presStyleCnt="3" custScaleY="1121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5FEB1C-F022-4F5D-B853-995B45251A51}" type="pres">
      <dgm:prSet presAssocID="{1E8CF4F3-78E2-4909-8BAA-4F34219F8184}" presName="childShp" presStyleLbl="bgAccFollowNode1" presStyleIdx="1" presStyleCnt="3" custLinFactNeighborY="-8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6368BB-A26B-451F-B62D-769BE3A60D31}" type="pres">
      <dgm:prSet presAssocID="{B9403376-210A-4B4C-B481-2B33A4AECA87}" presName="spacing" presStyleCnt="0"/>
      <dgm:spPr/>
    </dgm:pt>
    <dgm:pt modelId="{8A9DA23F-558E-473C-98DD-F76C6747515B}" type="pres">
      <dgm:prSet presAssocID="{2050711F-4A07-4139-BADA-01D20666981D}" presName="linNode" presStyleCnt="0"/>
      <dgm:spPr/>
    </dgm:pt>
    <dgm:pt modelId="{8E85C846-3982-49A4-87DA-D4F35FC06B58}" type="pres">
      <dgm:prSet presAssocID="{2050711F-4A07-4139-BADA-01D20666981D}" presName="parentShp" presStyleLbl="node1" presStyleIdx="2" presStyleCnt="3" custScaleY="1101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818592-88E6-4591-BC61-102EE98C24DF}" type="pres">
      <dgm:prSet presAssocID="{2050711F-4A07-4139-BADA-01D20666981D}" presName="childShp" presStyleLbl="bgAccFollowNode1" presStyleIdx="2" presStyleCnt="3" custScaleY="120215" custLinFactNeighborY="52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A56514-DE3E-477D-9AE5-E3B36053B3D3}" type="presOf" srcId="{F6ABF3DA-AEDD-49C7-86F3-B62D5B4B23D7}" destId="{A443967D-CF93-4341-82DA-5F71DE5E6EBD}" srcOrd="0" destOrd="1" presId="urn:microsoft.com/office/officeart/2005/8/layout/vList6"/>
    <dgm:cxn modelId="{5963FC0E-25B6-4F84-ACB4-0C91627B4052}" type="presOf" srcId="{EADB2E8C-8948-4525-9AD2-85E0F6BAA54B}" destId="{4C818592-88E6-4591-BC61-102EE98C24DF}" srcOrd="0" destOrd="0" presId="urn:microsoft.com/office/officeart/2005/8/layout/vList6"/>
    <dgm:cxn modelId="{3FC93D61-E46A-4AC2-96FE-45073A261023}" type="presOf" srcId="{15540DF9-4D63-4F79-8E4C-476D2DF6E129}" destId="{4C818592-88E6-4591-BC61-102EE98C24DF}" srcOrd="0" destOrd="2" presId="urn:microsoft.com/office/officeart/2005/8/layout/vList6"/>
    <dgm:cxn modelId="{CDF28E5A-2908-4971-84AE-86C661BBA246}" srcId="{BB9B9247-13F3-4977-A5F9-A411E255E000}" destId="{F6ABF3DA-AEDD-49C7-86F3-B62D5B4B23D7}" srcOrd="1" destOrd="0" parTransId="{B86B0D9C-B045-4D77-B9F4-51791F74BE41}" sibTransId="{C02F7F48-DA89-4C85-AB76-7AC8575E330D}"/>
    <dgm:cxn modelId="{80E2DA9E-CB2E-474B-8E82-6B4A749750F3}" type="presOf" srcId="{468FFA13-ADE8-471F-BE99-4EEB82484BD3}" destId="{DB5FEB1C-F022-4F5D-B853-995B45251A51}" srcOrd="0" destOrd="1" presId="urn:microsoft.com/office/officeart/2005/8/layout/vList6"/>
    <dgm:cxn modelId="{C1007AAB-169F-4E85-9F7D-B2F1F4532306}" type="presOf" srcId="{24572C16-54FB-4F83-A937-1FACC8A6A6A1}" destId="{A443967D-CF93-4341-82DA-5F71DE5E6EBD}" srcOrd="0" destOrd="0" presId="urn:microsoft.com/office/officeart/2005/8/layout/vList6"/>
    <dgm:cxn modelId="{11708620-0295-46FE-B3BE-A54D4F1128F4}" type="presOf" srcId="{38C65605-FEB3-434F-929E-6EADC00A32FC}" destId="{4C818592-88E6-4591-BC61-102EE98C24DF}" srcOrd="0" destOrd="3" presId="urn:microsoft.com/office/officeart/2005/8/layout/vList6"/>
    <dgm:cxn modelId="{B7BDBA91-43E5-46AD-9269-07A7CA3206FB}" type="presOf" srcId="{C43A8581-1A70-4B36-BA52-D57C2293231A}" destId="{DB5FEB1C-F022-4F5D-B853-995B45251A51}" srcOrd="0" destOrd="0" presId="urn:microsoft.com/office/officeart/2005/8/layout/vList6"/>
    <dgm:cxn modelId="{EB6D065D-3849-4358-8C33-F21E717B2778}" srcId="{1E8CF4F3-78E2-4909-8BAA-4F34219F8184}" destId="{612CEA09-DE0A-4A17-A500-B036E39CE6D4}" srcOrd="2" destOrd="0" parTransId="{205402CB-E457-4DAB-8E37-1444BD049164}" sibTransId="{E44B083C-D26B-4E23-8F55-16D7930B50EE}"/>
    <dgm:cxn modelId="{65CDC524-101D-477E-9938-364B1AFE3F20}" type="presOf" srcId="{14781EB7-8378-457F-87F5-F47EB48004BA}" destId="{267062AE-7D10-4827-A7F2-FA70BA384602}" srcOrd="0" destOrd="0" presId="urn:microsoft.com/office/officeart/2005/8/layout/vList6"/>
    <dgm:cxn modelId="{6427422F-705E-4B8F-B094-88E2B081FC61}" type="presOf" srcId="{1E8CF4F3-78E2-4909-8BAA-4F34219F8184}" destId="{2FDA888C-B778-4C29-AFE6-D7178D55C1DF}" srcOrd="0" destOrd="0" presId="urn:microsoft.com/office/officeart/2005/8/layout/vList6"/>
    <dgm:cxn modelId="{271C8ED7-2352-420E-9FED-F15258EE6D66}" srcId="{BB9B9247-13F3-4977-A5F9-A411E255E000}" destId="{24572C16-54FB-4F83-A937-1FACC8A6A6A1}" srcOrd="0" destOrd="0" parTransId="{21753167-2644-472B-8F1F-78370CFE4B8D}" sibTransId="{351E2FBD-5365-4333-B551-9E5B511B9634}"/>
    <dgm:cxn modelId="{1391B67B-0FEE-4164-8261-23959882BB11}" srcId="{1E8CF4F3-78E2-4909-8BAA-4F34219F8184}" destId="{C43A8581-1A70-4B36-BA52-D57C2293231A}" srcOrd="0" destOrd="0" parTransId="{A88FA4C5-530B-4C75-94A8-BB6F87CDBEDC}" sibTransId="{2399BA91-3462-4C5F-BFFD-012A7C897450}"/>
    <dgm:cxn modelId="{03FA19E0-C3A3-4BBC-BF0D-0F709C6A299E}" type="presOf" srcId="{BB9B9247-13F3-4977-A5F9-A411E255E000}" destId="{99A715F0-179A-4BD7-945F-F84FD04B20F9}" srcOrd="0" destOrd="0" presId="urn:microsoft.com/office/officeart/2005/8/layout/vList6"/>
    <dgm:cxn modelId="{255B7049-263A-4357-A608-6835E09527E6}" srcId="{14781EB7-8378-457F-87F5-F47EB48004BA}" destId="{BB9B9247-13F3-4977-A5F9-A411E255E000}" srcOrd="0" destOrd="0" parTransId="{21435B95-ECED-42D1-BB77-93AE5C200CA6}" sibTransId="{9F21B9F5-FA96-4B4E-8677-9C59B33E1CCA}"/>
    <dgm:cxn modelId="{A7652FBB-3485-416C-AC7B-0E871E96C6D4}" srcId="{2050711F-4A07-4139-BADA-01D20666981D}" destId="{E5FE4572-D3F3-460E-9D74-9BBCB6F3A4C1}" srcOrd="1" destOrd="0" parTransId="{AD829184-F301-4C9A-A2E2-8B947AD19008}" sibTransId="{1F3F1F74-8CDD-4316-96CF-6E4A00FCD05A}"/>
    <dgm:cxn modelId="{C9DF87DA-E752-4AAA-B862-96BCD322B174}" srcId="{2050711F-4A07-4139-BADA-01D20666981D}" destId="{38C65605-FEB3-434F-929E-6EADC00A32FC}" srcOrd="3" destOrd="0" parTransId="{326EAE16-1123-49FF-B315-19B9A1E3805A}" sibTransId="{336AB377-E39F-4BD3-9B40-5CA22DD3DE6C}"/>
    <dgm:cxn modelId="{0B65701B-4E8A-4EF2-8D8B-9FFB105CC026}" srcId="{14781EB7-8378-457F-87F5-F47EB48004BA}" destId="{1E8CF4F3-78E2-4909-8BAA-4F34219F8184}" srcOrd="1" destOrd="0" parTransId="{144ADB0A-A568-4EEE-9578-82335E0F0C23}" sibTransId="{B9403376-210A-4B4C-B481-2B33A4AECA87}"/>
    <dgm:cxn modelId="{F008ADB1-F469-4917-BDB5-6FC4F3F4E4AF}" srcId="{2050711F-4A07-4139-BADA-01D20666981D}" destId="{EADB2E8C-8948-4525-9AD2-85E0F6BAA54B}" srcOrd="0" destOrd="0" parTransId="{AF65455B-8053-4EDF-8362-257123D85AFF}" sibTransId="{E2FCEA83-DA26-4842-ABEA-A40C39FCCEBE}"/>
    <dgm:cxn modelId="{858C8D50-7B17-419E-A6D1-1689D6FC358A}" srcId="{14781EB7-8378-457F-87F5-F47EB48004BA}" destId="{2050711F-4A07-4139-BADA-01D20666981D}" srcOrd="2" destOrd="0" parTransId="{14D32F56-2A26-4E14-9993-8DE974275AF8}" sibTransId="{02AD17F3-CEA7-4B80-BD74-ACB824FAB867}"/>
    <dgm:cxn modelId="{AC1BC91E-BB66-4815-9F05-CAC096ECB8AE}" type="presOf" srcId="{2050711F-4A07-4139-BADA-01D20666981D}" destId="{8E85C846-3982-49A4-87DA-D4F35FC06B58}" srcOrd="0" destOrd="0" presId="urn:microsoft.com/office/officeart/2005/8/layout/vList6"/>
    <dgm:cxn modelId="{B2C45515-DF06-4CC0-8500-E91F05D42ADE}" srcId="{1E8CF4F3-78E2-4909-8BAA-4F34219F8184}" destId="{468FFA13-ADE8-471F-BE99-4EEB82484BD3}" srcOrd="1" destOrd="0" parTransId="{C7F75263-74F2-4298-A3BD-B9A1CF03888C}" sibTransId="{0B822104-9EF9-4699-B7E5-7C167F7E9FA1}"/>
    <dgm:cxn modelId="{5D271133-0724-49B4-A6D2-2108050D1883}" type="presOf" srcId="{BC3244C1-757A-4B37-9D9D-E70A9B4D8882}" destId="{A443967D-CF93-4341-82DA-5F71DE5E6EBD}" srcOrd="0" destOrd="2" presId="urn:microsoft.com/office/officeart/2005/8/layout/vList6"/>
    <dgm:cxn modelId="{B017C9CE-8983-4EF3-9547-AE7BEB7E062B}" srcId="{BB9B9247-13F3-4977-A5F9-A411E255E000}" destId="{BC3244C1-757A-4B37-9D9D-E70A9B4D8882}" srcOrd="2" destOrd="0" parTransId="{94A3A7B8-709F-43EE-BBAC-D108D5D33A6E}" sibTransId="{CD5511C2-64B5-41B6-9499-BBFB362C25F1}"/>
    <dgm:cxn modelId="{9472ED85-A138-4FCE-9ED6-65E85A111918}" type="presOf" srcId="{612CEA09-DE0A-4A17-A500-B036E39CE6D4}" destId="{DB5FEB1C-F022-4F5D-B853-995B45251A51}" srcOrd="0" destOrd="2" presId="urn:microsoft.com/office/officeart/2005/8/layout/vList6"/>
    <dgm:cxn modelId="{4C071889-17A0-4D3D-941A-5AA87F746E13}" srcId="{2050711F-4A07-4139-BADA-01D20666981D}" destId="{15540DF9-4D63-4F79-8E4C-476D2DF6E129}" srcOrd="2" destOrd="0" parTransId="{1CB739F1-14C2-4F6D-98B6-4FD487613064}" sibTransId="{93919DFF-B5BD-425F-B13B-25ECB45FB8C4}"/>
    <dgm:cxn modelId="{853C2708-8ECF-46BF-A7BA-439184D94334}" type="presOf" srcId="{E5FE4572-D3F3-460E-9D74-9BBCB6F3A4C1}" destId="{4C818592-88E6-4591-BC61-102EE98C24DF}" srcOrd="0" destOrd="1" presId="urn:microsoft.com/office/officeart/2005/8/layout/vList6"/>
    <dgm:cxn modelId="{41D2BE01-9723-46D1-9B20-5F5D1229EB7B}" type="presParOf" srcId="{267062AE-7D10-4827-A7F2-FA70BA384602}" destId="{F56ED135-3B9A-4D65-88A9-91F053EBD248}" srcOrd="0" destOrd="0" presId="urn:microsoft.com/office/officeart/2005/8/layout/vList6"/>
    <dgm:cxn modelId="{6BCD35A6-8DF7-4040-8208-7D6E8B09DB8E}" type="presParOf" srcId="{F56ED135-3B9A-4D65-88A9-91F053EBD248}" destId="{99A715F0-179A-4BD7-945F-F84FD04B20F9}" srcOrd="0" destOrd="0" presId="urn:microsoft.com/office/officeart/2005/8/layout/vList6"/>
    <dgm:cxn modelId="{59E50F85-605F-47E1-8270-3EBB64883560}" type="presParOf" srcId="{F56ED135-3B9A-4D65-88A9-91F053EBD248}" destId="{A443967D-CF93-4341-82DA-5F71DE5E6EBD}" srcOrd="1" destOrd="0" presId="urn:microsoft.com/office/officeart/2005/8/layout/vList6"/>
    <dgm:cxn modelId="{00AE01C4-D838-4C66-B071-144DE61A23AF}" type="presParOf" srcId="{267062AE-7D10-4827-A7F2-FA70BA384602}" destId="{D4895EDD-E7D6-41F3-949A-9849D21D4202}" srcOrd="1" destOrd="0" presId="urn:microsoft.com/office/officeart/2005/8/layout/vList6"/>
    <dgm:cxn modelId="{5B506A6A-069B-4120-9FBE-C23798120750}" type="presParOf" srcId="{267062AE-7D10-4827-A7F2-FA70BA384602}" destId="{E7DDAF6E-CDB5-4799-B1ED-FCCEDC62EB1F}" srcOrd="2" destOrd="0" presId="urn:microsoft.com/office/officeart/2005/8/layout/vList6"/>
    <dgm:cxn modelId="{ACEECAB0-AE78-4D49-964E-A549360EC503}" type="presParOf" srcId="{E7DDAF6E-CDB5-4799-B1ED-FCCEDC62EB1F}" destId="{2FDA888C-B778-4C29-AFE6-D7178D55C1DF}" srcOrd="0" destOrd="0" presId="urn:microsoft.com/office/officeart/2005/8/layout/vList6"/>
    <dgm:cxn modelId="{C4C07050-D20D-4F38-B435-792C02C61CB1}" type="presParOf" srcId="{E7DDAF6E-CDB5-4799-B1ED-FCCEDC62EB1F}" destId="{DB5FEB1C-F022-4F5D-B853-995B45251A51}" srcOrd="1" destOrd="0" presId="urn:microsoft.com/office/officeart/2005/8/layout/vList6"/>
    <dgm:cxn modelId="{0E4E897D-0DAF-4D32-8123-15AD476E48B3}" type="presParOf" srcId="{267062AE-7D10-4827-A7F2-FA70BA384602}" destId="{516368BB-A26B-451F-B62D-769BE3A60D31}" srcOrd="3" destOrd="0" presId="urn:microsoft.com/office/officeart/2005/8/layout/vList6"/>
    <dgm:cxn modelId="{5FB8961A-7872-414B-851F-DD9BCF62B058}" type="presParOf" srcId="{267062AE-7D10-4827-A7F2-FA70BA384602}" destId="{8A9DA23F-558E-473C-98DD-F76C6747515B}" srcOrd="4" destOrd="0" presId="urn:microsoft.com/office/officeart/2005/8/layout/vList6"/>
    <dgm:cxn modelId="{7800CB0A-326B-43D6-85B5-8140621EF772}" type="presParOf" srcId="{8A9DA23F-558E-473C-98DD-F76C6747515B}" destId="{8E85C846-3982-49A4-87DA-D4F35FC06B58}" srcOrd="0" destOrd="0" presId="urn:microsoft.com/office/officeart/2005/8/layout/vList6"/>
    <dgm:cxn modelId="{94EF7D33-CFBC-4270-B543-B18F9BEE9CD6}" type="presParOf" srcId="{8A9DA23F-558E-473C-98DD-F76C6747515B}" destId="{4C818592-88E6-4591-BC61-102EE98C24DF}" srcOrd="1" destOrd="0" presId="urn:microsoft.com/office/officeart/2005/8/layout/vList6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00E1339-D54B-4380-80F2-CA4E61BE8F56}" type="doc">
      <dgm:prSet loTypeId="urn:microsoft.com/office/officeart/2005/8/layout/pyramid3" loCatId="pyramid" qsTypeId="urn:microsoft.com/office/officeart/2005/8/quickstyle/3d4" qsCatId="3D" csTypeId="urn:microsoft.com/office/officeart/2005/8/colors/accent1_4" csCatId="accent1" phldr="1"/>
      <dgm:spPr/>
    </dgm:pt>
    <dgm:pt modelId="{AE8BF289-7359-4FE9-B667-21E0A0B66530}">
      <dgm:prSet custT="1"/>
      <dgm:spPr/>
      <dgm:t>
        <a:bodyPr/>
        <a:lstStyle/>
        <a:p>
          <a:r>
            <a: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Вселенная</a:t>
          </a:r>
          <a:endParaRPr lang="ru-RU" sz="4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280F28A-8886-4DAA-8FA0-6E4D50EF8F62}" type="parTrans" cxnId="{D4F0F54C-9D28-48EE-A6C8-EF362D48DDE0}">
      <dgm:prSet/>
      <dgm:spPr/>
      <dgm:t>
        <a:bodyPr/>
        <a:lstStyle/>
        <a:p>
          <a:endParaRPr lang="ru-RU"/>
        </a:p>
      </dgm:t>
    </dgm:pt>
    <dgm:pt modelId="{0BD46F8B-687B-4A54-A891-2DA97AAE68A1}" type="sibTrans" cxnId="{D4F0F54C-9D28-48EE-A6C8-EF362D48DDE0}">
      <dgm:prSet/>
      <dgm:spPr/>
      <dgm:t>
        <a:bodyPr/>
        <a:lstStyle/>
        <a:p>
          <a:endParaRPr lang="ru-RU"/>
        </a:p>
      </dgm:t>
    </dgm:pt>
    <dgm:pt modelId="{213A8E85-82B2-4DFD-9C30-F114E27F9E17}">
      <dgm:prSet custT="1"/>
      <dgm:spPr/>
      <dgm:t>
        <a:bodyPr/>
        <a:lstStyle/>
        <a:p>
          <a:r>
            <a: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Галактики</a:t>
          </a:r>
          <a:endParaRPr lang="ru-RU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C5FC0B4-6CDA-490B-B47B-C0FC38C58DFA}" type="parTrans" cxnId="{805D7AE1-6B7D-41F7-BA7D-6818E9029951}">
      <dgm:prSet/>
      <dgm:spPr/>
      <dgm:t>
        <a:bodyPr/>
        <a:lstStyle/>
        <a:p>
          <a:endParaRPr lang="ru-RU"/>
        </a:p>
      </dgm:t>
    </dgm:pt>
    <dgm:pt modelId="{FAE89431-1D9A-4FCD-ACC4-F674934D2775}" type="sibTrans" cxnId="{805D7AE1-6B7D-41F7-BA7D-6818E9029951}">
      <dgm:prSet/>
      <dgm:spPr/>
      <dgm:t>
        <a:bodyPr/>
        <a:lstStyle/>
        <a:p>
          <a:endParaRPr lang="ru-RU"/>
        </a:p>
      </dgm:t>
    </dgm:pt>
    <dgm:pt modelId="{5DEBCE26-4BE0-496B-8470-911C39F78399}">
      <dgm:prSet custT="1"/>
      <dgm:spPr/>
      <dgm:t>
        <a:bodyPr/>
        <a:lstStyle/>
        <a:p>
          <a:pPr algn="ctr">
            <a:lnSpc>
              <a:spcPct val="50000"/>
            </a:lnSpc>
            <a:spcAft>
              <a:spcPts val="4200"/>
            </a:spcAft>
          </a:pPr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Звёздные</a:t>
          </a:r>
          <a:r>
            <a: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скопления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DFEEBAC-FA98-4E20-9AA0-4AD3287018E5}" type="parTrans" cxnId="{CC07AF21-A6A5-4BBF-A8B8-F1C2647779F1}">
      <dgm:prSet/>
      <dgm:spPr/>
      <dgm:t>
        <a:bodyPr/>
        <a:lstStyle/>
        <a:p>
          <a:endParaRPr lang="ru-RU"/>
        </a:p>
      </dgm:t>
    </dgm:pt>
    <dgm:pt modelId="{D6793A49-13A3-4794-8C74-81D98B5E40D1}" type="sibTrans" cxnId="{CC07AF21-A6A5-4BBF-A8B8-F1C2647779F1}">
      <dgm:prSet/>
      <dgm:spPr/>
      <dgm:t>
        <a:bodyPr/>
        <a:lstStyle/>
        <a:p>
          <a:endParaRPr lang="ru-RU"/>
        </a:p>
      </dgm:t>
    </dgm:pt>
    <dgm:pt modelId="{10F3FDAE-D42F-4E16-8F32-02810CA89081}">
      <dgm:prSet custT="1"/>
      <dgm:spPr/>
      <dgm:t>
        <a:bodyPr/>
        <a:lstStyle/>
        <a:p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Макротела(окружающие нас тела, планеты )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5037322-E06A-418F-99E3-03D96C7324EA}" type="parTrans" cxnId="{DDB80EBE-2531-450D-86A7-0C363269F5E0}">
      <dgm:prSet/>
      <dgm:spPr/>
      <dgm:t>
        <a:bodyPr/>
        <a:lstStyle/>
        <a:p>
          <a:endParaRPr lang="ru-RU"/>
        </a:p>
      </dgm:t>
    </dgm:pt>
    <dgm:pt modelId="{E7D34129-3283-4683-B7E4-E6381724ED34}" type="sibTrans" cxnId="{DDB80EBE-2531-450D-86A7-0C363269F5E0}">
      <dgm:prSet/>
      <dgm:spPr/>
      <dgm:t>
        <a:bodyPr/>
        <a:lstStyle/>
        <a:p>
          <a:endParaRPr lang="ru-RU"/>
        </a:p>
      </dgm:t>
    </dgm:pt>
    <dgm:pt modelId="{133AC7C5-3D99-4F72-B65E-D40E30D12F86}">
      <dgm:prSet custT="1"/>
      <dgm:spPr/>
      <dgm:t>
        <a:bodyPr/>
        <a:lstStyle/>
        <a:p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Молекулы</a:t>
          </a:r>
          <a:endParaRPr lang="ru-RU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250040D-70F6-4478-9DDE-3E6DBAEFEC1E}" type="parTrans" cxnId="{777FC8AB-358A-4B7A-A98C-A785D241997B}">
      <dgm:prSet/>
      <dgm:spPr/>
      <dgm:t>
        <a:bodyPr/>
        <a:lstStyle/>
        <a:p>
          <a:endParaRPr lang="ru-RU"/>
        </a:p>
      </dgm:t>
    </dgm:pt>
    <dgm:pt modelId="{4E33901E-5752-46F6-B4BB-D9B2802681C1}" type="sibTrans" cxnId="{777FC8AB-358A-4B7A-A98C-A785D241997B}">
      <dgm:prSet/>
      <dgm:spPr/>
      <dgm:t>
        <a:bodyPr/>
        <a:lstStyle/>
        <a:p>
          <a:endParaRPr lang="ru-RU"/>
        </a:p>
      </dgm:t>
    </dgm:pt>
    <dgm:pt modelId="{7104F309-5040-4B79-BA79-17173338E57A}">
      <dgm:prSet custT="1"/>
      <dgm:spPr/>
      <dgm:t>
        <a:bodyPr/>
        <a:lstStyle/>
        <a:p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Атомы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AB7B6EE-A752-41FF-A528-2C04CD61E5F9}" type="parTrans" cxnId="{8A2CF05F-0992-4F37-A540-9DF249FB9FA3}">
      <dgm:prSet/>
      <dgm:spPr/>
      <dgm:t>
        <a:bodyPr/>
        <a:lstStyle/>
        <a:p>
          <a:endParaRPr lang="ru-RU"/>
        </a:p>
      </dgm:t>
    </dgm:pt>
    <dgm:pt modelId="{EF512B56-BFCE-4D00-ACFC-4B197CA4F0FB}" type="sibTrans" cxnId="{8A2CF05F-0992-4F37-A540-9DF249FB9FA3}">
      <dgm:prSet/>
      <dgm:spPr/>
      <dgm:t>
        <a:bodyPr/>
        <a:lstStyle/>
        <a:p>
          <a:endParaRPr lang="ru-RU"/>
        </a:p>
      </dgm:t>
    </dgm:pt>
    <dgm:pt modelId="{5EEDD61D-5F94-4F7F-A60D-BABD84C9D582}">
      <dgm:prSet custT="1"/>
      <dgm:spPr/>
      <dgm:t>
        <a:bodyPr/>
        <a:lstStyle/>
        <a:p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Ядра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479F1FC-2867-435D-B61B-FE4118C3F48A}" type="sibTrans" cxnId="{AE4C7FEB-90F2-4DC4-BB59-16F9C586EA62}">
      <dgm:prSet/>
      <dgm:spPr/>
      <dgm:t>
        <a:bodyPr/>
        <a:lstStyle/>
        <a:p>
          <a:endParaRPr lang="ru-RU"/>
        </a:p>
      </dgm:t>
    </dgm:pt>
    <dgm:pt modelId="{84452E28-4334-4E3C-B409-8AA593725327}" type="parTrans" cxnId="{AE4C7FEB-90F2-4DC4-BB59-16F9C586EA62}">
      <dgm:prSet/>
      <dgm:spPr/>
      <dgm:t>
        <a:bodyPr/>
        <a:lstStyle/>
        <a:p>
          <a:endParaRPr lang="ru-RU"/>
        </a:p>
      </dgm:t>
    </dgm:pt>
    <dgm:pt modelId="{5D0F6E91-220E-422D-BE3A-13115262F86D}">
      <dgm:prSet custT="1"/>
      <dgm:spPr/>
      <dgm:t>
        <a:bodyPr/>
        <a:lstStyle/>
        <a:p>
          <a:r>
            <a: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Фундаментальные</a:t>
          </a:r>
          <a:endParaRPr lang="en-US" sz="14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частицы</a:t>
          </a:r>
          <a:endParaRPr lang="ru-RU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26A9CF-834D-4BE4-B91F-7ED4DC878CE2}" type="sibTrans" cxnId="{B1F9C956-3180-4D94-80A5-AF200453B3E8}">
      <dgm:prSet/>
      <dgm:spPr/>
      <dgm:t>
        <a:bodyPr/>
        <a:lstStyle/>
        <a:p>
          <a:endParaRPr lang="ru-RU"/>
        </a:p>
      </dgm:t>
    </dgm:pt>
    <dgm:pt modelId="{933D106F-04DA-45CB-ACD2-BEF1A160A37C}" type="parTrans" cxnId="{B1F9C956-3180-4D94-80A5-AF200453B3E8}">
      <dgm:prSet/>
      <dgm:spPr/>
      <dgm:t>
        <a:bodyPr/>
        <a:lstStyle/>
        <a:p>
          <a:endParaRPr lang="ru-RU"/>
        </a:p>
      </dgm:t>
    </dgm:pt>
    <dgm:pt modelId="{3011715B-E139-4974-AF88-7D4E57FE931F}" type="pres">
      <dgm:prSet presAssocID="{E00E1339-D54B-4380-80F2-CA4E61BE8F56}" presName="Name0" presStyleCnt="0">
        <dgm:presLayoutVars>
          <dgm:dir/>
          <dgm:animLvl val="lvl"/>
          <dgm:resizeHandles val="exact"/>
        </dgm:presLayoutVars>
      </dgm:prSet>
      <dgm:spPr/>
    </dgm:pt>
    <dgm:pt modelId="{E9AC92E0-C44C-4B2F-A1E7-840F7B9E4FD2}" type="pres">
      <dgm:prSet presAssocID="{AE8BF289-7359-4FE9-B667-21E0A0B66530}" presName="Name8" presStyleCnt="0"/>
      <dgm:spPr/>
    </dgm:pt>
    <dgm:pt modelId="{1BC87127-BA25-41F2-89CF-931E83534D0F}" type="pres">
      <dgm:prSet presAssocID="{AE8BF289-7359-4FE9-B667-21E0A0B66530}" presName="level" presStyleLbl="node1" presStyleIdx="0" presStyleCnt="8" custScaleX="100000" custLinFactNeighborX="-173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26005A-E6B1-4781-9DD3-6E038FEA4948}" type="pres">
      <dgm:prSet presAssocID="{AE8BF289-7359-4FE9-B667-21E0A0B6653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3FC567-88C7-49EB-AFD6-577DCE7FC338}" type="pres">
      <dgm:prSet presAssocID="{213A8E85-82B2-4DFD-9C30-F114E27F9E17}" presName="Name8" presStyleCnt="0"/>
      <dgm:spPr/>
    </dgm:pt>
    <dgm:pt modelId="{21734F0E-4139-4916-AD38-CDB1DA7478E5}" type="pres">
      <dgm:prSet presAssocID="{213A8E85-82B2-4DFD-9C30-F114E27F9E17}" presName="level" presStyleLbl="node1" presStyleIdx="1" presStyleCnt="8" custScaleX="10802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830D10-A7B9-4C11-949C-E79EE58A545E}" type="pres">
      <dgm:prSet presAssocID="{213A8E85-82B2-4DFD-9C30-F114E27F9E1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78764A-4D02-49BA-A725-34BA79283BCC}" type="pres">
      <dgm:prSet presAssocID="{5DEBCE26-4BE0-496B-8470-911C39F78399}" presName="Name8" presStyleCnt="0"/>
      <dgm:spPr/>
    </dgm:pt>
    <dgm:pt modelId="{C69824B1-0EF5-4741-86E2-1A07228CA750}" type="pres">
      <dgm:prSet presAssocID="{5DEBCE26-4BE0-496B-8470-911C39F78399}" presName="level" presStyleLbl="node1" presStyleIdx="2" presStyleCnt="8" custScaleX="1183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77CD1A-0D29-44D3-B2D3-73F51EB4B492}" type="pres">
      <dgm:prSet presAssocID="{5DEBCE26-4BE0-496B-8470-911C39F7839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6C96A5-8577-4CBD-8A8F-9CA1EA04224F}" type="pres">
      <dgm:prSet presAssocID="{10F3FDAE-D42F-4E16-8F32-02810CA89081}" presName="Name8" presStyleCnt="0"/>
      <dgm:spPr/>
    </dgm:pt>
    <dgm:pt modelId="{26ECDFCC-A16B-4046-A56C-E54DE9FC6358}" type="pres">
      <dgm:prSet presAssocID="{10F3FDAE-D42F-4E16-8F32-02810CA89081}" presName="level" presStyleLbl="node1" presStyleIdx="3" presStyleCnt="8" custScaleX="132958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CA0FEB-E6F7-499E-A953-E9E5963681C2}" type="pres">
      <dgm:prSet presAssocID="{10F3FDAE-D42F-4E16-8F32-02810CA8908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9AED49-0656-4316-9CF2-844F4E4868F3}" type="pres">
      <dgm:prSet presAssocID="{133AC7C5-3D99-4F72-B65E-D40E30D12F86}" presName="Name8" presStyleCnt="0"/>
      <dgm:spPr/>
    </dgm:pt>
    <dgm:pt modelId="{911F2B4B-3158-4BA3-9EA7-BFA61D238C65}" type="pres">
      <dgm:prSet presAssocID="{133AC7C5-3D99-4F72-B65E-D40E30D12F86}" presName="level" presStyleLbl="node1" presStyleIdx="4" presStyleCnt="8" custScaleX="154930" custLinFactNeighborX="-149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331D8E-9918-4CA3-A34C-4F9DE8ADF1C5}" type="pres">
      <dgm:prSet presAssocID="{133AC7C5-3D99-4F72-B65E-D40E30D12F8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E5208C-C1F4-497C-90EB-FD8B86FB6588}" type="pres">
      <dgm:prSet presAssocID="{7104F309-5040-4B79-BA79-17173338E57A}" presName="Name8" presStyleCnt="0"/>
      <dgm:spPr/>
    </dgm:pt>
    <dgm:pt modelId="{1D56D2BE-6691-4BC0-920E-088AAD10A4F9}" type="pres">
      <dgm:prSet presAssocID="{7104F309-5040-4B79-BA79-17173338E57A}" presName="level" presStyleLbl="node1" presStyleIdx="5" presStyleCnt="8" custScaleX="18403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04530E-B525-4307-AA2F-566460073D5A}" type="pres">
      <dgm:prSet presAssocID="{7104F309-5040-4B79-BA79-17173338E57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C4584B-6FEF-4F4A-BDC7-9A553BAD1FF8}" type="pres">
      <dgm:prSet presAssocID="{5EEDD61D-5F94-4F7F-A60D-BABD84C9D582}" presName="Name8" presStyleCnt="0"/>
      <dgm:spPr/>
    </dgm:pt>
    <dgm:pt modelId="{9DE2C858-717A-4722-8C88-155E2510E045}" type="pres">
      <dgm:prSet presAssocID="{5EEDD61D-5F94-4F7F-A60D-BABD84C9D582}" presName="level" presStyleLbl="node1" presStyleIdx="6" presStyleCnt="8" custScaleX="2422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DB85ED-C9EB-4E7C-8DC3-68F169309501}" type="pres">
      <dgm:prSet presAssocID="{5EEDD61D-5F94-4F7F-A60D-BABD84C9D58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1BF9D8-2326-4027-9BE4-60536D4425D8}" type="pres">
      <dgm:prSet presAssocID="{5D0F6E91-220E-422D-BE3A-13115262F86D}" presName="Name8" presStyleCnt="0"/>
      <dgm:spPr/>
    </dgm:pt>
    <dgm:pt modelId="{E1DB145B-481D-432E-9575-F5A2FF003DC9}" type="pres">
      <dgm:prSet presAssocID="{5D0F6E91-220E-422D-BE3A-13115262F86D}" presName="level" presStyleLbl="node1" presStyleIdx="7" presStyleCnt="8" custScaleX="445795" custLinFactNeighborX="1760" custLinFactNeighborY="-666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2FE74A-EA06-4606-B5FA-0DED4A33D220}" type="pres">
      <dgm:prSet presAssocID="{5D0F6E91-220E-422D-BE3A-13115262F86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5D2531-FF30-4019-BE91-40C090EAB5B3}" type="presOf" srcId="{133AC7C5-3D99-4F72-B65E-D40E30D12F86}" destId="{911F2B4B-3158-4BA3-9EA7-BFA61D238C65}" srcOrd="0" destOrd="0" presId="urn:microsoft.com/office/officeart/2005/8/layout/pyramid3"/>
    <dgm:cxn modelId="{22273DA4-29D7-4A72-9C73-4B5B569DA553}" type="presOf" srcId="{213A8E85-82B2-4DFD-9C30-F114E27F9E17}" destId="{21734F0E-4139-4916-AD38-CDB1DA7478E5}" srcOrd="0" destOrd="0" presId="urn:microsoft.com/office/officeart/2005/8/layout/pyramid3"/>
    <dgm:cxn modelId="{9922AE6B-AA58-4A9E-8134-FB4FD532AC4E}" type="presOf" srcId="{5D0F6E91-220E-422D-BE3A-13115262F86D}" destId="{BF2FE74A-EA06-4606-B5FA-0DED4A33D220}" srcOrd="1" destOrd="0" presId="urn:microsoft.com/office/officeart/2005/8/layout/pyramid3"/>
    <dgm:cxn modelId="{8A2CF05F-0992-4F37-A540-9DF249FB9FA3}" srcId="{E00E1339-D54B-4380-80F2-CA4E61BE8F56}" destId="{7104F309-5040-4B79-BA79-17173338E57A}" srcOrd="5" destOrd="0" parTransId="{5AB7B6EE-A752-41FF-A528-2C04CD61E5F9}" sibTransId="{EF512B56-BFCE-4D00-ACFC-4B197CA4F0FB}"/>
    <dgm:cxn modelId="{B3AC43F4-24CB-404E-92ED-8958FA60397B}" type="presOf" srcId="{10F3FDAE-D42F-4E16-8F32-02810CA89081}" destId="{01CA0FEB-E6F7-499E-A953-E9E5963681C2}" srcOrd="1" destOrd="0" presId="urn:microsoft.com/office/officeart/2005/8/layout/pyramid3"/>
    <dgm:cxn modelId="{8FBA581F-6D0F-4048-B1B6-9E848D87BF44}" type="presOf" srcId="{AE8BF289-7359-4FE9-B667-21E0A0B66530}" destId="{1BC87127-BA25-41F2-89CF-931E83534D0F}" srcOrd="0" destOrd="0" presId="urn:microsoft.com/office/officeart/2005/8/layout/pyramid3"/>
    <dgm:cxn modelId="{D4F0F54C-9D28-48EE-A6C8-EF362D48DDE0}" srcId="{E00E1339-D54B-4380-80F2-CA4E61BE8F56}" destId="{AE8BF289-7359-4FE9-B667-21E0A0B66530}" srcOrd="0" destOrd="0" parTransId="{8280F28A-8886-4DAA-8FA0-6E4D50EF8F62}" sibTransId="{0BD46F8B-687B-4A54-A891-2DA97AAE68A1}"/>
    <dgm:cxn modelId="{777FC8AB-358A-4B7A-A98C-A785D241997B}" srcId="{E00E1339-D54B-4380-80F2-CA4E61BE8F56}" destId="{133AC7C5-3D99-4F72-B65E-D40E30D12F86}" srcOrd="4" destOrd="0" parTransId="{E250040D-70F6-4478-9DDE-3E6DBAEFEC1E}" sibTransId="{4E33901E-5752-46F6-B4BB-D9B2802681C1}"/>
    <dgm:cxn modelId="{CC07AF21-A6A5-4BBF-A8B8-F1C2647779F1}" srcId="{E00E1339-D54B-4380-80F2-CA4E61BE8F56}" destId="{5DEBCE26-4BE0-496B-8470-911C39F78399}" srcOrd="2" destOrd="0" parTransId="{DDFEEBAC-FA98-4E20-9AA0-4AD3287018E5}" sibTransId="{D6793A49-13A3-4794-8C74-81D98B5E40D1}"/>
    <dgm:cxn modelId="{A0292FD4-C036-4CA4-BB64-1432D8CF8E14}" type="presOf" srcId="{7104F309-5040-4B79-BA79-17173338E57A}" destId="{1C04530E-B525-4307-AA2F-566460073D5A}" srcOrd="1" destOrd="0" presId="urn:microsoft.com/office/officeart/2005/8/layout/pyramid3"/>
    <dgm:cxn modelId="{F386AC1C-B9F5-418F-839F-985B069F68F0}" type="presOf" srcId="{5EEDD61D-5F94-4F7F-A60D-BABD84C9D582}" destId="{23DB85ED-C9EB-4E7C-8DC3-68F169309501}" srcOrd="1" destOrd="0" presId="urn:microsoft.com/office/officeart/2005/8/layout/pyramid3"/>
    <dgm:cxn modelId="{3ED08B18-06A4-4480-9653-5DC19359724D}" type="presOf" srcId="{AE8BF289-7359-4FE9-B667-21E0A0B66530}" destId="{5926005A-E6B1-4781-9DD3-6E038FEA4948}" srcOrd="1" destOrd="0" presId="urn:microsoft.com/office/officeart/2005/8/layout/pyramid3"/>
    <dgm:cxn modelId="{E56C97C0-3622-43EF-A701-796AB6E49FB5}" type="presOf" srcId="{10F3FDAE-D42F-4E16-8F32-02810CA89081}" destId="{26ECDFCC-A16B-4046-A56C-E54DE9FC6358}" srcOrd="0" destOrd="0" presId="urn:microsoft.com/office/officeart/2005/8/layout/pyramid3"/>
    <dgm:cxn modelId="{AE4C7FEB-90F2-4DC4-BB59-16F9C586EA62}" srcId="{E00E1339-D54B-4380-80F2-CA4E61BE8F56}" destId="{5EEDD61D-5F94-4F7F-A60D-BABD84C9D582}" srcOrd="6" destOrd="0" parTransId="{84452E28-4334-4E3C-B409-8AA593725327}" sibTransId="{7479F1FC-2867-435D-B61B-FE4118C3F48A}"/>
    <dgm:cxn modelId="{DDB80EBE-2531-450D-86A7-0C363269F5E0}" srcId="{E00E1339-D54B-4380-80F2-CA4E61BE8F56}" destId="{10F3FDAE-D42F-4E16-8F32-02810CA89081}" srcOrd="3" destOrd="0" parTransId="{B5037322-E06A-418F-99E3-03D96C7324EA}" sibTransId="{E7D34129-3283-4683-B7E4-E6381724ED34}"/>
    <dgm:cxn modelId="{1C5CF5BD-4476-4943-BF66-B78A4F7174E5}" type="presOf" srcId="{5D0F6E91-220E-422D-BE3A-13115262F86D}" destId="{E1DB145B-481D-432E-9575-F5A2FF003DC9}" srcOrd="0" destOrd="0" presId="urn:microsoft.com/office/officeart/2005/8/layout/pyramid3"/>
    <dgm:cxn modelId="{39BFE199-0D3F-4F38-8E4D-80AC818E2E04}" type="presOf" srcId="{133AC7C5-3D99-4F72-B65E-D40E30D12F86}" destId="{2D331D8E-9918-4CA3-A34C-4F9DE8ADF1C5}" srcOrd="1" destOrd="0" presId="urn:microsoft.com/office/officeart/2005/8/layout/pyramid3"/>
    <dgm:cxn modelId="{805D7AE1-6B7D-41F7-BA7D-6818E9029951}" srcId="{E00E1339-D54B-4380-80F2-CA4E61BE8F56}" destId="{213A8E85-82B2-4DFD-9C30-F114E27F9E17}" srcOrd="1" destOrd="0" parTransId="{3C5FC0B4-6CDA-490B-B47B-C0FC38C58DFA}" sibTransId="{FAE89431-1D9A-4FCD-ACC4-F674934D2775}"/>
    <dgm:cxn modelId="{5355C762-9BF7-4893-A795-1B2679857737}" type="presOf" srcId="{5DEBCE26-4BE0-496B-8470-911C39F78399}" destId="{C69824B1-0EF5-4741-86E2-1A07228CA750}" srcOrd="0" destOrd="0" presId="urn:microsoft.com/office/officeart/2005/8/layout/pyramid3"/>
    <dgm:cxn modelId="{B124A689-5755-4D7D-93F9-9118BF483139}" type="presOf" srcId="{E00E1339-D54B-4380-80F2-CA4E61BE8F56}" destId="{3011715B-E139-4974-AF88-7D4E57FE931F}" srcOrd="0" destOrd="0" presId="urn:microsoft.com/office/officeart/2005/8/layout/pyramid3"/>
    <dgm:cxn modelId="{F4348463-B003-4C49-9357-5BE8AED4A9FE}" type="presOf" srcId="{5EEDD61D-5F94-4F7F-A60D-BABD84C9D582}" destId="{9DE2C858-717A-4722-8C88-155E2510E045}" srcOrd="0" destOrd="0" presId="urn:microsoft.com/office/officeart/2005/8/layout/pyramid3"/>
    <dgm:cxn modelId="{B1F9C956-3180-4D94-80A5-AF200453B3E8}" srcId="{E00E1339-D54B-4380-80F2-CA4E61BE8F56}" destId="{5D0F6E91-220E-422D-BE3A-13115262F86D}" srcOrd="7" destOrd="0" parTransId="{933D106F-04DA-45CB-ACD2-BEF1A160A37C}" sibTransId="{2326A9CF-834D-4BE4-B91F-7ED4DC878CE2}"/>
    <dgm:cxn modelId="{566B7269-9E5F-441E-A913-3791229D7112}" type="presOf" srcId="{7104F309-5040-4B79-BA79-17173338E57A}" destId="{1D56D2BE-6691-4BC0-920E-088AAD10A4F9}" srcOrd="0" destOrd="0" presId="urn:microsoft.com/office/officeart/2005/8/layout/pyramid3"/>
    <dgm:cxn modelId="{5F50B2E2-5CC4-4EFD-AED5-8EE9994209E0}" type="presOf" srcId="{213A8E85-82B2-4DFD-9C30-F114E27F9E17}" destId="{81830D10-A7B9-4C11-949C-E79EE58A545E}" srcOrd="1" destOrd="0" presId="urn:microsoft.com/office/officeart/2005/8/layout/pyramid3"/>
    <dgm:cxn modelId="{34D27105-0727-49C8-80F5-ABE4D63E7F07}" type="presOf" srcId="{5DEBCE26-4BE0-496B-8470-911C39F78399}" destId="{F577CD1A-0D29-44D3-B2D3-73F51EB4B492}" srcOrd="1" destOrd="0" presId="urn:microsoft.com/office/officeart/2005/8/layout/pyramid3"/>
    <dgm:cxn modelId="{8641C9C7-6686-4A35-9D81-5A8C233CE224}" type="presParOf" srcId="{3011715B-E139-4974-AF88-7D4E57FE931F}" destId="{E9AC92E0-C44C-4B2F-A1E7-840F7B9E4FD2}" srcOrd="0" destOrd="0" presId="urn:microsoft.com/office/officeart/2005/8/layout/pyramid3"/>
    <dgm:cxn modelId="{960EA69D-4B89-44DF-9AEF-0E139FC6AA25}" type="presParOf" srcId="{E9AC92E0-C44C-4B2F-A1E7-840F7B9E4FD2}" destId="{1BC87127-BA25-41F2-89CF-931E83534D0F}" srcOrd="0" destOrd="0" presId="urn:microsoft.com/office/officeart/2005/8/layout/pyramid3"/>
    <dgm:cxn modelId="{4695288A-38DB-49A8-8A07-1502C26590FC}" type="presParOf" srcId="{E9AC92E0-C44C-4B2F-A1E7-840F7B9E4FD2}" destId="{5926005A-E6B1-4781-9DD3-6E038FEA4948}" srcOrd="1" destOrd="0" presId="urn:microsoft.com/office/officeart/2005/8/layout/pyramid3"/>
    <dgm:cxn modelId="{08852283-D268-4BF6-861C-D2EB83A0AE46}" type="presParOf" srcId="{3011715B-E139-4974-AF88-7D4E57FE931F}" destId="{B23FC567-88C7-49EB-AFD6-577DCE7FC338}" srcOrd="1" destOrd="0" presId="urn:microsoft.com/office/officeart/2005/8/layout/pyramid3"/>
    <dgm:cxn modelId="{2D845C6C-B44F-4963-B386-15310B9479C8}" type="presParOf" srcId="{B23FC567-88C7-49EB-AFD6-577DCE7FC338}" destId="{21734F0E-4139-4916-AD38-CDB1DA7478E5}" srcOrd="0" destOrd="0" presId="urn:microsoft.com/office/officeart/2005/8/layout/pyramid3"/>
    <dgm:cxn modelId="{3FA0594F-9E5F-4EC0-A5B2-F3175F69FABF}" type="presParOf" srcId="{B23FC567-88C7-49EB-AFD6-577DCE7FC338}" destId="{81830D10-A7B9-4C11-949C-E79EE58A545E}" srcOrd="1" destOrd="0" presId="urn:microsoft.com/office/officeart/2005/8/layout/pyramid3"/>
    <dgm:cxn modelId="{DA158F81-E52A-4D00-813F-64AAE6C9189E}" type="presParOf" srcId="{3011715B-E139-4974-AF88-7D4E57FE931F}" destId="{0178764A-4D02-49BA-A725-34BA79283BCC}" srcOrd="2" destOrd="0" presId="urn:microsoft.com/office/officeart/2005/8/layout/pyramid3"/>
    <dgm:cxn modelId="{E1A35A82-48CF-4696-8C57-5E932C98D7B0}" type="presParOf" srcId="{0178764A-4D02-49BA-A725-34BA79283BCC}" destId="{C69824B1-0EF5-4741-86E2-1A07228CA750}" srcOrd="0" destOrd="0" presId="urn:microsoft.com/office/officeart/2005/8/layout/pyramid3"/>
    <dgm:cxn modelId="{0FE04A56-34B0-480E-A1E1-8F773A5108BE}" type="presParOf" srcId="{0178764A-4D02-49BA-A725-34BA79283BCC}" destId="{F577CD1A-0D29-44D3-B2D3-73F51EB4B492}" srcOrd="1" destOrd="0" presId="urn:microsoft.com/office/officeart/2005/8/layout/pyramid3"/>
    <dgm:cxn modelId="{03AEDED7-D674-463B-90BE-BB1FF5EAE6FE}" type="presParOf" srcId="{3011715B-E139-4974-AF88-7D4E57FE931F}" destId="{996C96A5-8577-4CBD-8A8F-9CA1EA04224F}" srcOrd="3" destOrd="0" presId="urn:microsoft.com/office/officeart/2005/8/layout/pyramid3"/>
    <dgm:cxn modelId="{8E2245ED-6444-4F9B-A4C1-352CEDE5E504}" type="presParOf" srcId="{996C96A5-8577-4CBD-8A8F-9CA1EA04224F}" destId="{26ECDFCC-A16B-4046-A56C-E54DE9FC6358}" srcOrd="0" destOrd="0" presId="urn:microsoft.com/office/officeart/2005/8/layout/pyramid3"/>
    <dgm:cxn modelId="{5BAC0165-388E-47B8-A8E8-3AD311A260EC}" type="presParOf" srcId="{996C96A5-8577-4CBD-8A8F-9CA1EA04224F}" destId="{01CA0FEB-E6F7-499E-A953-E9E5963681C2}" srcOrd="1" destOrd="0" presId="urn:microsoft.com/office/officeart/2005/8/layout/pyramid3"/>
    <dgm:cxn modelId="{96495CB5-FC60-43D2-BCAF-BEC9B5EAFA48}" type="presParOf" srcId="{3011715B-E139-4974-AF88-7D4E57FE931F}" destId="{459AED49-0656-4316-9CF2-844F4E4868F3}" srcOrd="4" destOrd="0" presId="urn:microsoft.com/office/officeart/2005/8/layout/pyramid3"/>
    <dgm:cxn modelId="{9CD013AE-28DB-47ED-8C11-05E1E289283F}" type="presParOf" srcId="{459AED49-0656-4316-9CF2-844F4E4868F3}" destId="{911F2B4B-3158-4BA3-9EA7-BFA61D238C65}" srcOrd="0" destOrd="0" presId="urn:microsoft.com/office/officeart/2005/8/layout/pyramid3"/>
    <dgm:cxn modelId="{9F93636B-D0FC-4A2B-8533-738E4C92813D}" type="presParOf" srcId="{459AED49-0656-4316-9CF2-844F4E4868F3}" destId="{2D331D8E-9918-4CA3-A34C-4F9DE8ADF1C5}" srcOrd="1" destOrd="0" presId="urn:microsoft.com/office/officeart/2005/8/layout/pyramid3"/>
    <dgm:cxn modelId="{C716ED26-2F8D-41F5-918A-08A75C8122B7}" type="presParOf" srcId="{3011715B-E139-4974-AF88-7D4E57FE931F}" destId="{99E5208C-C1F4-497C-90EB-FD8B86FB6588}" srcOrd="5" destOrd="0" presId="urn:microsoft.com/office/officeart/2005/8/layout/pyramid3"/>
    <dgm:cxn modelId="{58A66F68-E570-4AC5-A9A0-C8DE35188F19}" type="presParOf" srcId="{99E5208C-C1F4-497C-90EB-FD8B86FB6588}" destId="{1D56D2BE-6691-4BC0-920E-088AAD10A4F9}" srcOrd="0" destOrd="0" presId="urn:microsoft.com/office/officeart/2005/8/layout/pyramid3"/>
    <dgm:cxn modelId="{EC96D749-1147-4E57-BB00-1A10082E6566}" type="presParOf" srcId="{99E5208C-C1F4-497C-90EB-FD8B86FB6588}" destId="{1C04530E-B525-4307-AA2F-566460073D5A}" srcOrd="1" destOrd="0" presId="urn:microsoft.com/office/officeart/2005/8/layout/pyramid3"/>
    <dgm:cxn modelId="{483B9856-8119-4707-9FB9-F532C72CFA93}" type="presParOf" srcId="{3011715B-E139-4974-AF88-7D4E57FE931F}" destId="{78C4584B-6FEF-4F4A-BDC7-9A553BAD1FF8}" srcOrd="6" destOrd="0" presId="urn:microsoft.com/office/officeart/2005/8/layout/pyramid3"/>
    <dgm:cxn modelId="{DAEA2060-600D-473D-930D-88619F68A729}" type="presParOf" srcId="{78C4584B-6FEF-4F4A-BDC7-9A553BAD1FF8}" destId="{9DE2C858-717A-4722-8C88-155E2510E045}" srcOrd="0" destOrd="0" presId="urn:microsoft.com/office/officeart/2005/8/layout/pyramid3"/>
    <dgm:cxn modelId="{6AC766B4-1F0A-432D-AE51-3B431FC44F48}" type="presParOf" srcId="{78C4584B-6FEF-4F4A-BDC7-9A553BAD1FF8}" destId="{23DB85ED-C9EB-4E7C-8DC3-68F169309501}" srcOrd="1" destOrd="0" presId="urn:microsoft.com/office/officeart/2005/8/layout/pyramid3"/>
    <dgm:cxn modelId="{B97AB818-3B4C-4005-B09D-7170DC19574B}" type="presParOf" srcId="{3011715B-E139-4974-AF88-7D4E57FE931F}" destId="{111BF9D8-2326-4027-9BE4-60536D4425D8}" srcOrd="7" destOrd="0" presId="urn:microsoft.com/office/officeart/2005/8/layout/pyramid3"/>
    <dgm:cxn modelId="{039BD500-5CA2-4188-8C70-1ED34A5629D8}" type="presParOf" srcId="{111BF9D8-2326-4027-9BE4-60536D4425D8}" destId="{E1DB145B-481D-432E-9575-F5A2FF003DC9}" srcOrd="0" destOrd="0" presId="urn:microsoft.com/office/officeart/2005/8/layout/pyramid3"/>
    <dgm:cxn modelId="{429120BA-BA96-4B07-973D-68F42C93188E}" type="presParOf" srcId="{111BF9D8-2326-4027-9BE4-60536D4425D8}" destId="{BF2FE74A-EA06-4606-B5FA-0DED4A33D220}" srcOrd="1" destOrd="0" presId="urn:microsoft.com/office/officeart/2005/8/layout/pyramid3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A62833C-59E7-4963-89FE-D33E119A2D02}" type="doc">
      <dgm:prSet loTypeId="urn:microsoft.com/office/officeart/2005/8/layout/radial5" loCatId="cycle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8C17923C-82B9-4DC4-8BE9-E606FBFFB890}">
      <dgm:prSet phldrT="[Текст]" custT="1"/>
      <dgm:spPr/>
      <dgm:t>
        <a:bodyPr/>
        <a:lstStyle/>
        <a:p>
          <a:r>
            <a:rPr lang="ru-RU" sz="2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Закон сохранения </a:t>
          </a:r>
          <a:endParaRPr lang="ru-RU" sz="24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43A838AD-CA30-4F2F-8A23-10DF2E16689B}" type="parTrans" cxnId="{C48968BA-3373-478F-A73D-CCF6B8272156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F122FEBD-3A57-4F78-A5D5-80FFC6DCCD56}" type="sibTrans" cxnId="{C48968BA-3373-478F-A73D-CCF6B8272156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48EC6E0-89B8-425F-9F0A-87E6E95723AA}">
      <dgm:prSet phldrT="[Текст]" custT="1"/>
      <dgm:spPr/>
      <dgm:t>
        <a:bodyPr/>
        <a:lstStyle/>
        <a:p>
          <a:r>
            <a:rPr lang="ru-RU" sz="18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энергии</a:t>
          </a:r>
          <a:endParaRPr lang="ru-RU" sz="18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7A16F5BC-9BA3-41AE-BB2D-BC18677B33FD}" type="parTrans" cxnId="{73D40CDE-1CB3-48F1-B2AF-4F8F852DD09E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E776C0FA-C11B-437C-BE06-7C6B32325AE6}" type="sibTrans" cxnId="{73D40CDE-1CB3-48F1-B2AF-4F8F852DD09E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3A25DD6C-D311-4AB8-A5B6-A6D56AC670A9}">
      <dgm:prSet phldrT="[Текст]" custT="1"/>
      <dgm:spPr/>
      <dgm:t>
        <a:bodyPr/>
        <a:lstStyle/>
        <a:p>
          <a:r>
            <a:rPr lang="ru-RU" sz="18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импульса</a:t>
          </a:r>
          <a:endParaRPr lang="ru-RU" sz="18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639FE6F4-8F3D-440D-AB0F-9A8D7683AC76}" type="parTrans" cxnId="{9DF377B0-3480-42B1-82F9-56F80A47E78D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789EC343-8201-4BE1-8B10-B9987B3AE43A}" type="sibTrans" cxnId="{9DF377B0-3480-42B1-82F9-56F80A47E78D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94811EA-5C69-49C3-94FC-AE5671F6B609}">
      <dgm:prSet phldrT="[Текст]" custT="1"/>
      <dgm:spPr/>
      <dgm:t>
        <a:bodyPr/>
        <a:lstStyle/>
        <a:p>
          <a:r>
            <a:rPr lang="ru-RU" sz="18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момента импульса</a:t>
          </a:r>
          <a:endParaRPr lang="ru-RU" sz="18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BF9958E-DAF8-4BBA-98CC-EF425FD093A9}" type="parTrans" cxnId="{8F16F45F-8883-4F31-8607-AF40A6D86EAE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FBE9B5B-406B-4050-94E0-0EB0C1E5EADC}" type="sibTrans" cxnId="{8F16F45F-8883-4F31-8607-AF40A6D86EAE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F22E78A6-4D92-41D5-91CF-00A89F1D82DB}">
      <dgm:prSet phldrT="[Текст]" custT="1"/>
      <dgm:spPr/>
      <dgm:t>
        <a:bodyPr/>
        <a:lstStyle/>
        <a:p>
          <a:r>
            <a:rPr lang="ru-RU" sz="18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электрического заряда</a:t>
          </a:r>
          <a:endParaRPr lang="ru-RU" sz="18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0B50DCA8-2E81-4AC3-A534-9BF58014D417}" type="parTrans" cxnId="{4B90BE9D-E8E4-4D5F-B8DB-16177AC70B61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F5CD03F-0E5A-497A-9B0A-B8DD4213BFF8}" type="sibTrans" cxnId="{4B90BE9D-E8E4-4D5F-B8DB-16177AC70B61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4F318CF4-F47A-414B-B9B2-0A98079C3DFC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51C10AB-B7A7-4197-8FF3-04706D6EFE6B}" type="parTrans" cxnId="{D45A5F42-837E-4CB5-B626-9B93B03E37F4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91AFEA4-5C24-4F49-8BA9-64C9FF10FF51}" type="sibTrans" cxnId="{D45A5F42-837E-4CB5-B626-9B93B03E37F4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7AE2ACE8-454B-4D9E-9967-3333629208BF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13D1F0EC-033F-4405-9D33-32F77FFE61AD}" type="parTrans" cxnId="{2B609283-2EAE-4530-9C55-30F7F83B8CA0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0D2D5D0D-6D4F-4F82-BC9A-634F5E0B1420}" type="sibTrans" cxnId="{2B609283-2EAE-4530-9C55-30F7F83B8CA0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36652E0-D47E-4C56-B5DA-314EA7274BE6}" type="pres">
      <dgm:prSet presAssocID="{FA62833C-59E7-4963-89FE-D33E119A2D0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51250B-E491-4C7B-B2B1-31451762C84F}" type="pres">
      <dgm:prSet presAssocID="{8C17923C-82B9-4DC4-8BE9-E606FBFFB890}" presName="centerShape" presStyleLbl="node0" presStyleIdx="0" presStyleCnt="1" custScaleX="202159" custScaleY="141622" custLinFactNeighborX="1277" custLinFactNeighborY="-1130"/>
      <dgm:spPr/>
      <dgm:t>
        <a:bodyPr/>
        <a:lstStyle/>
        <a:p>
          <a:endParaRPr lang="ru-RU"/>
        </a:p>
      </dgm:t>
    </dgm:pt>
    <dgm:pt modelId="{FBD40049-E503-43F2-B047-DB6274B16AF2}" type="pres">
      <dgm:prSet presAssocID="{7A16F5BC-9BA3-41AE-BB2D-BC18677B33FD}" presName="parTrans" presStyleLbl="sibTrans2D1" presStyleIdx="0" presStyleCnt="6"/>
      <dgm:spPr/>
      <dgm:t>
        <a:bodyPr/>
        <a:lstStyle/>
        <a:p>
          <a:endParaRPr lang="ru-RU"/>
        </a:p>
      </dgm:t>
    </dgm:pt>
    <dgm:pt modelId="{026393D4-22E0-4E46-BF56-23133615A616}" type="pres">
      <dgm:prSet presAssocID="{7A16F5BC-9BA3-41AE-BB2D-BC18677B33FD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B620223F-AE15-461A-9E0D-E8E42F6C8889}" type="pres">
      <dgm:prSet presAssocID="{C48EC6E0-89B8-425F-9F0A-87E6E95723AA}" presName="node" presStyleLbl="node1" presStyleIdx="0" presStyleCnt="6" custScaleX="197838" custRadScaleRad="1040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565722-DAFF-4DCA-881C-F07013A54123}" type="pres">
      <dgm:prSet presAssocID="{639FE6F4-8F3D-440D-AB0F-9A8D7683AC76}" presName="parTrans" presStyleLbl="sibTrans2D1" presStyleIdx="1" presStyleCnt="6"/>
      <dgm:spPr/>
      <dgm:t>
        <a:bodyPr/>
        <a:lstStyle/>
        <a:p>
          <a:endParaRPr lang="ru-RU"/>
        </a:p>
      </dgm:t>
    </dgm:pt>
    <dgm:pt modelId="{C09CD25D-1E1D-44A4-B26D-D51AD8341072}" type="pres">
      <dgm:prSet presAssocID="{639FE6F4-8F3D-440D-AB0F-9A8D7683AC76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1DA6890D-E8DB-4343-A44A-07E0C4B2A88C}" type="pres">
      <dgm:prSet presAssocID="{3A25DD6C-D311-4AB8-A5B6-A6D56AC670A9}" presName="node" presStyleLbl="node1" presStyleIdx="1" presStyleCnt="6" custScaleX="197072" custRadScaleRad="150702" custRadScaleInc="284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38BF55-BE73-497D-816F-DA4284E85C86}" type="pres">
      <dgm:prSet presAssocID="{9BF9958E-DAF8-4BBA-98CC-EF425FD093A9}" presName="parTrans" presStyleLbl="sibTrans2D1" presStyleIdx="2" presStyleCnt="6"/>
      <dgm:spPr/>
      <dgm:t>
        <a:bodyPr/>
        <a:lstStyle/>
        <a:p>
          <a:endParaRPr lang="ru-RU"/>
        </a:p>
      </dgm:t>
    </dgm:pt>
    <dgm:pt modelId="{AC217560-F024-4A68-8811-1CA45688AAD2}" type="pres">
      <dgm:prSet presAssocID="{9BF9958E-DAF8-4BBA-98CC-EF425FD093A9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316D4228-822F-4E71-B76E-07BD95BA6495}" type="pres">
      <dgm:prSet presAssocID="{994811EA-5C69-49C3-94FC-AE5671F6B609}" presName="node" presStyleLbl="node1" presStyleIdx="2" presStyleCnt="6" custScaleX="190222" custRadScaleRad="148900" custRadScaleInc="-296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7B9824-DDA0-49B2-B076-F49B658A55B6}" type="pres">
      <dgm:prSet presAssocID="{0B50DCA8-2E81-4AC3-A534-9BF58014D417}" presName="parTrans" presStyleLbl="sibTrans2D1" presStyleIdx="3" presStyleCnt="6"/>
      <dgm:spPr/>
      <dgm:t>
        <a:bodyPr/>
        <a:lstStyle/>
        <a:p>
          <a:endParaRPr lang="ru-RU"/>
        </a:p>
      </dgm:t>
    </dgm:pt>
    <dgm:pt modelId="{7999D1A5-4ECB-4795-A221-6C13E5CEF0FC}" type="pres">
      <dgm:prSet presAssocID="{0B50DCA8-2E81-4AC3-A534-9BF58014D417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9F3546C3-20E0-4C9F-B905-CA72B7AFDD5D}" type="pres">
      <dgm:prSet presAssocID="{F22E78A6-4D92-41D5-91CF-00A89F1D82DB}" presName="node" presStyleLbl="node1" presStyleIdx="3" presStyleCnt="6" custScaleX="198743" custRadScaleRad="103960" custRadScaleInc="-42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789148-7C9C-49BF-9240-FDBC3BAB5AD9}" type="pres">
      <dgm:prSet presAssocID="{D51C10AB-B7A7-4197-8FF3-04706D6EFE6B}" presName="parTrans" presStyleLbl="sibTrans2D1" presStyleIdx="4" presStyleCnt="6"/>
      <dgm:spPr/>
      <dgm:t>
        <a:bodyPr/>
        <a:lstStyle/>
        <a:p>
          <a:endParaRPr lang="ru-RU"/>
        </a:p>
      </dgm:t>
    </dgm:pt>
    <dgm:pt modelId="{B2E3DD38-8E88-4A1B-8C42-7860902A8A53}" type="pres">
      <dgm:prSet presAssocID="{D51C10AB-B7A7-4197-8FF3-04706D6EFE6B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132DC2EE-87D1-4157-BE19-BA788D29DDC0}" type="pres">
      <dgm:prSet presAssocID="{4F318CF4-F47A-414B-B9B2-0A98079C3DFC}" presName="node" presStyleLbl="node1" presStyleIdx="4" presStyleCnt="6" custScaleX="183748" custRadScaleRad="144096" custRadScaleInc="323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FECC34-22C5-4B16-ABDB-D05A4DB81EFD}" type="pres">
      <dgm:prSet presAssocID="{13D1F0EC-033F-4405-9D33-32F77FFE61AD}" presName="parTrans" presStyleLbl="sibTrans2D1" presStyleIdx="5" presStyleCnt="6"/>
      <dgm:spPr/>
      <dgm:t>
        <a:bodyPr/>
        <a:lstStyle/>
        <a:p>
          <a:endParaRPr lang="ru-RU"/>
        </a:p>
      </dgm:t>
    </dgm:pt>
    <dgm:pt modelId="{21B73028-FF6D-4D7F-8493-08CD63AF7F8D}" type="pres">
      <dgm:prSet presAssocID="{13D1F0EC-033F-4405-9D33-32F77FFE61AD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C3C5DD49-871A-4384-A1F4-91C6E3D2E4E5}" type="pres">
      <dgm:prSet presAssocID="{7AE2ACE8-454B-4D9E-9967-3333629208BF}" presName="node" presStyleLbl="node1" presStyleIdx="5" presStyleCnt="6" custScaleX="190598" custRadScaleRad="150139" custRadScaleInc="-302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6A0FDA-8F4E-48C2-B7A9-F9F371D1B386}" type="presOf" srcId="{7AE2ACE8-454B-4D9E-9967-3333629208BF}" destId="{C3C5DD49-871A-4384-A1F4-91C6E3D2E4E5}" srcOrd="0" destOrd="0" presId="urn:microsoft.com/office/officeart/2005/8/layout/radial5"/>
    <dgm:cxn modelId="{2B609283-2EAE-4530-9C55-30F7F83B8CA0}" srcId="{8C17923C-82B9-4DC4-8BE9-E606FBFFB890}" destId="{7AE2ACE8-454B-4D9E-9967-3333629208BF}" srcOrd="5" destOrd="0" parTransId="{13D1F0EC-033F-4405-9D33-32F77FFE61AD}" sibTransId="{0D2D5D0D-6D4F-4F82-BC9A-634F5E0B1420}"/>
    <dgm:cxn modelId="{21A672CB-4019-4727-9C1A-AE0639A2883C}" type="presOf" srcId="{D51C10AB-B7A7-4197-8FF3-04706D6EFE6B}" destId="{CC789148-7C9C-49BF-9240-FDBC3BAB5AD9}" srcOrd="0" destOrd="0" presId="urn:microsoft.com/office/officeart/2005/8/layout/radial5"/>
    <dgm:cxn modelId="{94A374E7-3E1A-43DC-BEA2-36FD5F059C8D}" type="presOf" srcId="{9BF9958E-DAF8-4BBA-98CC-EF425FD093A9}" destId="{A738BF55-BE73-497D-816F-DA4284E85C86}" srcOrd="0" destOrd="0" presId="urn:microsoft.com/office/officeart/2005/8/layout/radial5"/>
    <dgm:cxn modelId="{D45A5F42-837E-4CB5-B626-9B93B03E37F4}" srcId="{8C17923C-82B9-4DC4-8BE9-E606FBFFB890}" destId="{4F318CF4-F47A-414B-B9B2-0A98079C3DFC}" srcOrd="4" destOrd="0" parTransId="{D51C10AB-B7A7-4197-8FF3-04706D6EFE6B}" sibTransId="{D91AFEA4-5C24-4F49-8BA9-64C9FF10FF51}"/>
    <dgm:cxn modelId="{14A9DFB3-54CF-46A3-83CD-8726B0A492B0}" type="presOf" srcId="{4F318CF4-F47A-414B-B9B2-0A98079C3DFC}" destId="{132DC2EE-87D1-4157-BE19-BA788D29DDC0}" srcOrd="0" destOrd="0" presId="urn:microsoft.com/office/officeart/2005/8/layout/radial5"/>
    <dgm:cxn modelId="{EA3F0DAE-B06E-4A74-8C7D-D4572952DAF5}" type="presOf" srcId="{13D1F0EC-033F-4405-9D33-32F77FFE61AD}" destId="{B8FECC34-22C5-4B16-ABDB-D05A4DB81EFD}" srcOrd="0" destOrd="0" presId="urn:microsoft.com/office/officeart/2005/8/layout/radial5"/>
    <dgm:cxn modelId="{A3F831D7-72CF-4FBD-B0CA-39705A61E900}" type="presOf" srcId="{3A25DD6C-D311-4AB8-A5B6-A6D56AC670A9}" destId="{1DA6890D-E8DB-4343-A44A-07E0C4B2A88C}" srcOrd="0" destOrd="0" presId="urn:microsoft.com/office/officeart/2005/8/layout/radial5"/>
    <dgm:cxn modelId="{8F16F45F-8883-4F31-8607-AF40A6D86EAE}" srcId="{8C17923C-82B9-4DC4-8BE9-E606FBFFB890}" destId="{994811EA-5C69-49C3-94FC-AE5671F6B609}" srcOrd="2" destOrd="0" parTransId="{9BF9958E-DAF8-4BBA-98CC-EF425FD093A9}" sibTransId="{DFBE9B5B-406B-4050-94E0-0EB0C1E5EADC}"/>
    <dgm:cxn modelId="{73D40CDE-1CB3-48F1-B2AF-4F8F852DD09E}" srcId="{8C17923C-82B9-4DC4-8BE9-E606FBFFB890}" destId="{C48EC6E0-89B8-425F-9F0A-87E6E95723AA}" srcOrd="0" destOrd="0" parTransId="{7A16F5BC-9BA3-41AE-BB2D-BC18677B33FD}" sibTransId="{E776C0FA-C11B-437C-BE06-7C6B32325AE6}"/>
    <dgm:cxn modelId="{F678566B-607E-482A-9525-EF991AEBB9EF}" type="presOf" srcId="{0B50DCA8-2E81-4AC3-A534-9BF58014D417}" destId="{477B9824-DDA0-49B2-B076-F49B658A55B6}" srcOrd="0" destOrd="0" presId="urn:microsoft.com/office/officeart/2005/8/layout/radial5"/>
    <dgm:cxn modelId="{7A1C0E59-4746-48EE-ACA0-94CBC009ACDE}" type="presOf" srcId="{7A16F5BC-9BA3-41AE-BB2D-BC18677B33FD}" destId="{026393D4-22E0-4E46-BF56-23133615A616}" srcOrd="1" destOrd="0" presId="urn:microsoft.com/office/officeart/2005/8/layout/radial5"/>
    <dgm:cxn modelId="{0BF6148C-2BA3-4C8C-B6D8-394C161D4CEE}" type="presOf" srcId="{F22E78A6-4D92-41D5-91CF-00A89F1D82DB}" destId="{9F3546C3-20E0-4C9F-B905-CA72B7AFDD5D}" srcOrd="0" destOrd="0" presId="urn:microsoft.com/office/officeart/2005/8/layout/radial5"/>
    <dgm:cxn modelId="{828CC2CC-6BA1-4C1B-88D7-675842BBE465}" type="presOf" srcId="{D51C10AB-B7A7-4197-8FF3-04706D6EFE6B}" destId="{B2E3DD38-8E88-4A1B-8C42-7860902A8A53}" srcOrd="1" destOrd="0" presId="urn:microsoft.com/office/officeart/2005/8/layout/radial5"/>
    <dgm:cxn modelId="{C48968BA-3373-478F-A73D-CCF6B8272156}" srcId="{FA62833C-59E7-4963-89FE-D33E119A2D02}" destId="{8C17923C-82B9-4DC4-8BE9-E606FBFFB890}" srcOrd="0" destOrd="0" parTransId="{43A838AD-CA30-4F2F-8A23-10DF2E16689B}" sibTransId="{F122FEBD-3A57-4F78-A5D5-80FFC6DCCD56}"/>
    <dgm:cxn modelId="{6A9B3781-6344-46F2-ACA9-499A137DC1CC}" type="presOf" srcId="{7A16F5BC-9BA3-41AE-BB2D-BC18677B33FD}" destId="{FBD40049-E503-43F2-B047-DB6274B16AF2}" srcOrd="0" destOrd="0" presId="urn:microsoft.com/office/officeart/2005/8/layout/radial5"/>
    <dgm:cxn modelId="{A340302A-4274-4A8B-A460-C7D0DA859C47}" type="presOf" srcId="{994811EA-5C69-49C3-94FC-AE5671F6B609}" destId="{316D4228-822F-4E71-B76E-07BD95BA6495}" srcOrd="0" destOrd="0" presId="urn:microsoft.com/office/officeart/2005/8/layout/radial5"/>
    <dgm:cxn modelId="{22BD311B-77A4-4DAE-9A58-C6B434F572A4}" type="presOf" srcId="{13D1F0EC-033F-4405-9D33-32F77FFE61AD}" destId="{21B73028-FF6D-4D7F-8493-08CD63AF7F8D}" srcOrd="1" destOrd="0" presId="urn:microsoft.com/office/officeart/2005/8/layout/radial5"/>
    <dgm:cxn modelId="{D4356300-E70F-4BE4-9C3F-181C260F984C}" type="presOf" srcId="{FA62833C-59E7-4963-89FE-D33E119A2D02}" destId="{C36652E0-D47E-4C56-B5DA-314EA7274BE6}" srcOrd="0" destOrd="0" presId="urn:microsoft.com/office/officeart/2005/8/layout/radial5"/>
    <dgm:cxn modelId="{F1A61E40-F347-44CF-9E25-8D71F0480135}" type="presOf" srcId="{9BF9958E-DAF8-4BBA-98CC-EF425FD093A9}" destId="{AC217560-F024-4A68-8811-1CA45688AAD2}" srcOrd="1" destOrd="0" presId="urn:microsoft.com/office/officeart/2005/8/layout/radial5"/>
    <dgm:cxn modelId="{3D1530A7-50E1-4A13-901F-DC8A4B00E99E}" type="presOf" srcId="{639FE6F4-8F3D-440D-AB0F-9A8D7683AC76}" destId="{C09CD25D-1E1D-44A4-B26D-D51AD8341072}" srcOrd="1" destOrd="0" presId="urn:microsoft.com/office/officeart/2005/8/layout/radial5"/>
    <dgm:cxn modelId="{17F33314-C2D9-4BC4-A76C-AEB82222AB2C}" type="presOf" srcId="{8C17923C-82B9-4DC4-8BE9-E606FBFFB890}" destId="{6F51250B-E491-4C7B-B2B1-31451762C84F}" srcOrd="0" destOrd="0" presId="urn:microsoft.com/office/officeart/2005/8/layout/radial5"/>
    <dgm:cxn modelId="{1B36206D-050C-4A25-8B76-2F2D3FCBB391}" type="presOf" srcId="{0B50DCA8-2E81-4AC3-A534-9BF58014D417}" destId="{7999D1A5-4ECB-4795-A221-6C13E5CEF0FC}" srcOrd="1" destOrd="0" presId="urn:microsoft.com/office/officeart/2005/8/layout/radial5"/>
    <dgm:cxn modelId="{4B90BE9D-E8E4-4D5F-B8DB-16177AC70B61}" srcId="{8C17923C-82B9-4DC4-8BE9-E606FBFFB890}" destId="{F22E78A6-4D92-41D5-91CF-00A89F1D82DB}" srcOrd="3" destOrd="0" parTransId="{0B50DCA8-2E81-4AC3-A534-9BF58014D417}" sibTransId="{8F5CD03F-0E5A-497A-9B0A-B8DD4213BFF8}"/>
    <dgm:cxn modelId="{9CF66A61-5F48-457A-BF24-83B0BCB3BF67}" type="presOf" srcId="{C48EC6E0-89B8-425F-9F0A-87E6E95723AA}" destId="{B620223F-AE15-461A-9E0D-E8E42F6C8889}" srcOrd="0" destOrd="0" presId="urn:microsoft.com/office/officeart/2005/8/layout/radial5"/>
    <dgm:cxn modelId="{9DF377B0-3480-42B1-82F9-56F80A47E78D}" srcId="{8C17923C-82B9-4DC4-8BE9-E606FBFFB890}" destId="{3A25DD6C-D311-4AB8-A5B6-A6D56AC670A9}" srcOrd="1" destOrd="0" parTransId="{639FE6F4-8F3D-440D-AB0F-9A8D7683AC76}" sibTransId="{789EC343-8201-4BE1-8B10-B9987B3AE43A}"/>
    <dgm:cxn modelId="{931327DC-E9E2-466B-BD43-631B2A4E90DD}" type="presOf" srcId="{639FE6F4-8F3D-440D-AB0F-9A8D7683AC76}" destId="{BC565722-DAFF-4DCA-881C-F07013A54123}" srcOrd="0" destOrd="0" presId="urn:microsoft.com/office/officeart/2005/8/layout/radial5"/>
    <dgm:cxn modelId="{093F03C3-5704-4A80-959D-7FEA71FCDD5B}" type="presParOf" srcId="{C36652E0-D47E-4C56-B5DA-314EA7274BE6}" destId="{6F51250B-E491-4C7B-B2B1-31451762C84F}" srcOrd="0" destOrd="0" presId="urn:microsoft.com/office/officeart/2005/8/layout/radial5"/>
    <dgm:cxn modelId="{E93C9F9C-DAB4-45FB-A35E-553A82B7F548}" type="presParOf" srcId="{C36652E0-D47E-4C56-B5DA-314EA7274BE6}" destId="{FBD40049-E503-43F2-B047-DB6274B16AF2}" srcOrd="1" destOrd="0" presId="urn:microsoft.com/office/officeart/2005/8/layout/radial5"/>
    <dgm:cxn modelId="{C1A2827C-0097-43A2-9665-BF35949209A8}" type="presParOf" srcId="{FBD40049-E503-43F2-B047-DB6274B16AF2}" destId="{026393D4-22E0-4E46-BF56-23133615A616}" srcOrd="0" destOrd="0" presId="urn:microsoft.com/office/officeart/2005/8/layout/radial5"/>
    <dgm:cxn modelId="{885BB7E7-1EB5-4A14-98B4-0F75A86379F7}" type="presParOf" srcId="{C36652E0-D47E-4C56-B5DA-314EA7274BE6}" destId="{B620223F-AE15-461A-9E0D-E8E42F6C8889}" srcOrd="2" destOrd="0" presId="urn:microsoft.com/office/officeart/2005/8/layout/radial5"/>
    <dgm:cxn modelId="{B9FE4E8D-9187-4921-8035-6B34D935A736}" type="presParOf" srcId="{C36652E0-D47E-4C56-B5DA-314EA7274BE6}" destId="{BC565722-DAFF-4DCA-881C-F07013A54123}" srcOrd="3" destOrd="0" presId="urn:microsoft.com/office/officeart/2005/8/layout/radial5"/>
    <dgm:cxn modelId="{EC29330E-A957-412F-BE33-680D43AB8867}" type="presParOf" srcId="{BC565722-DAFF-4DCA-881C-F07013A54123}" destId="{C09CD25D-1E1D-44A4-B26D-D51AD8341072}" srcOrd="0" destOrd="0" presId="urn:microsoft.com/office/officeart/2005/8/layout/radial5"/>
    <dgm:cxn modelId="{E5910BD3-BA44-45D3-880E-022D983B4C8C}" type="presParOf" srcId="{C36652E0-D47E-4C56-B5DA-314EA7274BE6}" destId="{1DA6890D-E8DB-4343-A44A-07E0C4B2A88C}" srcOrd="4" destOrd="0" presId="urn:microsoft.com/office/officeart/2005/8/layout/radial5"/>
    <dgm:cxn modelId="{521D8A0D-0943-4DB9-AD0E-67BA2A20DFC0}" type="presParOf" srcId="{C36652E0-D47E-4C56-B5DA-314EA7274BE6}" destId="{A738BF55-BE73-497D-816F-DA4284E85C86}" srcOrd="5" destOrd="0" presId="urn:microsoft.com/office/officeart/2005/8/layout/radial5"/>
    <dgm:cxn modelId="{5DFB8CB1-E723-4C18-BD03-F4E8D0D17576}" type="presParOf" srcId="{A738BF55-BE73-497D-816F-DA4284E85C86}" destId="{AC217560-F024-4A68-8811-1CA45688AAD2}" srcOrd="0" destOrd="0" presId="urn:microsoft.com/office/officeart/2005/8/layout/radial5"/>
    <dgm:cxn modelId="{818A2B70-0B4B-4550-9B67-EED202C6E579}" type="presParOf" srcId="{C36652E0-D47E-4C56-B5DA-314EA7274BE6}" destId="{316D4228-822F-4E71-B76E-07BD95BA6495}" srcOrd="6" destOrd="0" presId="urn:microsoft.com/office/officeart/2005/8/layout/radial5"/>
    <dgm:cxn modelId="{96C2AFB0-7A24-4009-A8B5-27F296784E2A}" type="presParOf" srcId="{C36652E0-D47E-4C56-B5DA-314EA7274BE6}" destId="{477B9824-DDA0-49B2-B076-F49B658A55B6}" srcOrd="7" destOrd="0" presId="urn:microsoft.com/office/officeart/2005/8/layout/radial5"/>
    <dgm:cxn modelId="{9904210D-3E23-4FD8-8FD6-211AE0AD64EC}" type="presParOf" srcId="{477B9824-DDA0-49B2-B076-F49B658A55B6}" destId="{7999D1A5-4ECB-4795-A221-6C13E5CEF0FC}" srcOrd="0" destOrd="0" presId="urn:microsoft.com/office/officeart/2005/8/layout/radial5"/>
    <dgm:cxn modelId="{F2365688-A6D4-411A-A126-7426B8599B5A}" type="presParOf" srcId="{C36652E0-D47E-4C56-B5DA-314EA7274BE6}" destId="{9F3546C3-20E0-4C9F-B905-CA72B7AFDD5D}" srcOrd="8" destOrd="0" presId="urn:microsoft.com/office/officeart/2005/8/layout/radial5"/>
    <dgm:cxn modelId="{903F9204-1D8D-4931-89C7-9FE5D12EC2AC}" type="presParOf" srcId="{C36652E0-D47E-4C56-B5DA-314EA7274BE6}" destId="{CC789148-7C9C-49BF-9240-FDBC3BAB5AD9}" srcOrd="9" destOrd="0" presId="urn:microsoft.com/office/officeart/2005/8/layout/radial5"/>
    <dgm:cxn modelId="{F921ED95-D437-4A43-9BF2-5D8901E8E4DD}" type="presParOf" srcId="{CC789148-7C9C-49BF-9240-FDBC3BAB5AD9}" destId="{B2E3DD38-8E88-4A1B-8C42-7860902A8A53}" srcOrd="0" destOrd="0" presId="urn:microsoft.com/office/officeart/2005/8/layout/radial5"/>
    <dgm:cxn modelId="{48416025-74AD-4FF2-94A9-202EEB1DDE58}" type="presParOf" srcId="{C36652E0-D47E-4C56-B5DA-314EA7274BE6}" destId="{132DC2EE-87D1-4157-BE19-BA788D29DDC0}" srcOrd="10" destOrd="0" presId="urn:microsoft.com/office/officeart/2005/8/layout/radial5"/>
    <dgm:cxn modelId="{1C6A8A79-4CF1-4874-B5BE-F78995626EA0}" type="presParOf" srcId="{C36652E0-D47E-4C56-B5DA-314EA7274BE6}" destId="{B8FECC34-22C5-4B16-ABDB-D05A4DB81EFD}" srcOrd="11" destOrd="0" presId="urn:microsoft.com/office/officeart/2005/8/layout/radial5"/>
    <dgm:cxn modelId="{423AFA1B-6F31-4255-82BC-0DC3A6CA01FF}" type="presParOf" srcId="{B8FECC34-22C5-4B16-ABDB-D05A4DB81EFD}" destId="{21B73028-FF6D-4D7F-8493-08CD63AF7F8D}" srcOrd="0" destOrd="0" presId="urn:microsoft.com/office/officeart/2005/8/layout/radial5"/>
    <dgm:cxn modelId="{2CA205FC-05A7-41AE-8BA5-7E00D724AF91}" type="presParOf" srcId="{C36652E0-D47E-4C56-B5DA-314EA7274BE6}" destId="{C3C5DD49-871A-4384-A1F4-91C6E3D2E4E5}" srcOrd="12" destOrd="0" presId="urn:microsoft.com/office/officeart/2005/8/layout/radial5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21310F7-C93E-49B6-B527-C752F356FA07}" type="doc">
      <dgm:prSet loTypeId="urn:microsoft.com/office/officeart/2005/8/layout/hList3" loCatId="list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0E52948D-7A1F-48FC-A963-E3F46D0D1DB0}">
      <dgm:prSet/>
      <dgm:spPr/>
      <dgm:t>
        <a:bodyPr/>
        <a:lstStyle/>
        <a:p>
          <a:endParaRPr lang="ru-RU"/>
        </a:p>
      </dgm:t>
    </dgm:pt>
    <dgm:pt modelId="{95C7892E-E2BF-4DE9-89DB-55C667981329}" type="parTrans" cxnId="{745D2F98-F93E-4B6A-A1D1-EBD884CDA311}">
      <dgm:prSet/>
      <dgm:spPr/>
      <dgm:t>
        <a:bodyPr/>
        <a:lstStyle/>
        <a:p>
          <a:endParaRPr lang="ru-RU"/>
        </a:p>
      </dgm:t>
    </dgm:pt>
    <dgm:pt modelId="{7C07C9A9-A232-4F2C-B6F2-DC99B001DF1F}" type="sibTrans" cxnId="{745D2F98-F93E-4B6A-A1D1-EBD884CDA311}">
      <dgm:prSet/>
      <dgm:spPr/>
      <dgm:t>
        <a:bodyPr/>
        <a:lstStyle/>
        <a:p>
          <a:endParaRPr lang="ru-RU"/>
        </a:p>
      </dgm:t>
    </dgm:pt>
    <dgm:pt modelId="{11DC1189-C11D-4A82-8763-4768D023CB80}">
      <dgm:prSet/>
      <dgm:spPr/>
      <dgm:t>
        <a:bodyPr/>
        <a:lstStyle/>
        <a:p>
          <a:endParaRPr lang="ru-RU"/>
        </a:p>
      </dgm:t>
    </dgm:pt>
    <dgm:pt modelId="{9A73CA7E-EFDB-4C44-B6BD-8F29E1523277}" type="parTrans" cxnId="{88B10821-34EC-4132-90A4-44E84D4EE3D7}">
      <dgm:prSet/>
      <dgm:spPr/>
      <dgm:t>
        <a:bodyPr/>
        <a:lstStyle/>
        <a:p>
          <a:endParaRPr lang="ru-RU"/>
        </a:p>
      </dgm:t>
    </dgm:pt>
    <dgm:pt modelId="{957B2889-D24C-42A4-8723-01EE9CACA2B2}" type="sibTrans" cxnId="{88B10821-34EC-4132-90A4-44E84D4EE3D7}">
      <dgm:prSet/>
      <dgm:spPr/>
      <dgm:t>
        <a:bodyPr/>
        <a:lstStyle/>
        <a:p>
          <a:endParaRPr lang="ru-RU"/>
        </a:p>
      </dgm:t>
    </dgm:pt>
    <dgm:pt modelId="{E64CEF07-0A4C-4F61-B595-E21FB531EB4A}">
      <dgm:prSet phldrT="[Текст]"/>
      <dgm:spPr/>
      <dgm:t>
        <a:bodyPr/>
        <a:lstStyle/>
        <a:p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206F72B8-57C7-44E0-8203-C6D81AD9BAF8}" type="sibTrans" cxnId="{12B97913-BEF1-4762-8FEA-79B554E65A39}">
      <dgm:prSet/>
      <dgm:spPr/>
      <dgm:t>
        <a:bodyPr/>
        <a:lstStyle/>
        <a:p>
          <a:endParaRPr lang="ru-RU"/>
        </a:p>
      </dgm:t>
    </dgm:pt>
    <dgm:pt modelId="{BD69237D-0464-4BDB-B81A-1D8FAC11229D}" type="parTrans" cxnId="{12B97913-BEF1-4762-8FEA-79B554E65A39}">
      <dgm:prSet/>
      <dgm:spPr/>
      <dgm:t>
        <a:bodyPr/>
        <a:lstStyle/>
        <a:p>
          <a:endParaRPr lang="ru-RU"/>
        </a:p>
      </dgm:t>
    </dgm:pt>
    <dgm:pt modelId="{0A48576C-644C-430F-8EA9-C23ECB333B9D}" type="pres">
      <dgm:prSet presAssocID="{A21310F7-C93E-49B6-B527-C752F356FA0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80EEA8-A35B-4F22-9580-F37130546EC6}" type="pres">
      <dgm:prSet presAssocID="{E64CEF07-0A4C-4F61-B595-E21FB531EB4A}" presName="roof" presStyleLbl="dkBgShp" presStyleIdx="0" presStyleCnt="2" custScaleY="42535" custLinFactNeighborY="-15865"/>
      <dgm:spPr/>
      <dgm:t>
        <a:bodyPr/>
        <a:lstStyle/>
        <a:p>
          <a:endParaRPr lang="ru-RU"/>
        </a:p>
      </dgm:t>
    </dgm:pt>
    <dgm:pt modelId="{1DDB560F-926F-43FE-B520-09D4AAB1299A}" type="pres">
      <dgm:prSet presAssocID="{E64CEF07-0A4C-4F61-B595-E21FB531EB4A}" presName="pillars" presStyleCnt="0"/>
      <dgm:spPr/>
      <dgm:t>
        <a:bodyPr/>
        <a:lstStyle/>
        <a:p>
          <a:endParaRPr lang="ru-RU"/>
        </a:p>
      </dgm:t>
    </dgm:pt>
    <dgm:pt modelId="{273D0A4A-B3A8-4F75-9AE8-7810DE2A785C}" type="pres">
      <dgm:prSet presAssocID="{E64CEF07-0A4C-4F61-B595-E21FB531EB4A}" presName="pillar1" presStyleLbl="node1" presStyleIdx="0" presStyleCnt="1" custScaleY="113666" custLinFactNeighborY="-100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0E7B39-601B-4CC9-8F57-651F36CDADEA}" type="pres">
      <dgm:prSet presAssocID="{E64CEF07-0A4C-4F61-B595-E21FB531EB4A}" presName="base" presStyleLbl="dkBgShp" presStyleIdx="1" presStyleCnt="2" custScaleY="172821" custLinFactNeighborY="20666"/>
      <dgm:spPr/>
      <dgm:t>
        <a:bodyPr/>
        <a:lstStyle/>
        <a:p>
          <a:endParaRPr lang="ru-RU"/>
        </a:p>
      </dgm:t>
    </dgm:pt>
  </dgm:ptLst>
  <dgm:cxnLst>
    <dgm:cxn modelId="{12B97913-BEF1-4762-8FEA-79B554E65A39}" srcId="{A21310F7-C93E-49B6-B527-C752F356FA07}" destId="{E64CEF07-0A4C-4F61-B595-E21FB531EB4A}" srcOrd="0" destOrd="0" parTransId="{BD69237D-0464-4BDB-B81A-1D8FAC11229D}" sibTransId="{206F72B8-57C7-44E0-8203-C6D81AD9BAF8}"/>
    <dgm:cxn modelId="{745D2F98-F93E-4B6A-A1D1-EBD884CDA311}" srcId="{A21310F7-C93E-49B6-B527-C752F356FA07}" destId="{0E52948D-7A1F-48FC-A963-E3F46D0D1DB0}" srcOrd="2" destOrd="0" parTransId="{95C7892E-E2BF-4DE9-89DB-55C667981329}" sibTransId="{7C07C9A9-A232-4F2C-B6F2-DC99B001DF1F}"/>
    <dgm:cxn modelId="{88B10821-34EC-4132-90A4-44E84D4EE3D7}" srcId="{A21310F7-C93E-49B6-B527-C752F356FA07}" destId="{11DC1189-C11D-4A82-8763-4768D023CB80}" srcOrd="1" destOrd="0" parTransId="{9A73CA7E-EFDB-4C44-B6BD-8F29E1523277}" sibTransId="{957B2889-D24C-42A4-8723-01EE9CACA2B2}"/>
    <dgm:cxn modelId="{4CC9FBB4-EBEA-4819-A13C-6D33D6E97420}" type="presOf" srcId="{E64CEF07-0A4C-4F61-B595-E21FB531EB4A}" destId="{E980EEA8-A35B-4F22-9580-F37130546EC6}" srcOrd="0" destOrd="0" presId="urn:microsoft.com/office/officeart/2005/8/layout/hList3"/>
    <dgm:cxn modelId="{1569CDE8-76A8-4198-BEB3-7748C3868133}" type="presOf" srcId="{A21310F7-C93E-49B6-B527-C752F356FA07}" destId="{0A48576C-644C-430F-8EA9-C23ECB333B9D}" srcOrd="0" destOrd="0" presId="urn:microsoft.com/office/officeart/2005/8/layout/hList3"/>
    <dgm:cxn modelId="{1B016081-137D-478C-AC7F-2239707A4E4B}" type="presParOf" srcId="{0A48576C-644C-430F-8EA9-C23ECB333B9D}" destId="{E980EEA8-A35B-4F22-9580-F37130546EC6}" srcOrd="0" destOrd="0" presId="urn:microsoft.com/office/officeart/2005/8/layout/hList3"/>
    <dgm:cxn modelId="{28535E3D-31CE-48D5-B870-C8BBC414D866}" type="presParOf" srcId="{0A48576C-644C-430F-8EA9-C23ECB333B9D}" destId="{1DDB560F-926F-43FE-B520-09D4AAB1299A}" srcOrd="1" destOrd="0" presId="urn:microsoft.com/office/officeart/2005/8/layout/hList3"/>
    <dgm:cxn modelId="{F012EC27-00F7-4520-A224-72A0BA09FCDA}" type="presParOf" srcId="{1DDB560F-926F-43FE-B520-09D4AAB1299A}" destId="{273D0A4A-B3A8-4F75-9AE8-7810DE2A785C}" srcOrd="0" destOrd="0" presId="urn:microsoft.com/office/officeart/2005/8/layout/hList3"/>
    <dgm:cxn modelId="{0E86E05E-423D-462D-9D66-5374B79397B5}" type="presParOf" srcId="{0A48576C-644C-430F-8EA9-C23ECB333B9D}" destId="{650E7B39-601B-4CC9-8F57-651F36CDADEA}" srcOrd="2" destOrd="0" presId="urn:microsoft.com/office/officeart/2005/8/layout/h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9109E-7B3C-4C71-BDC3-039FA3C76C65}" type="datetimeFigureOut">
              <a:rPr lang="ru-RU" smtClean="0"/>
              <a:pPr/>
              <a:t>30.01.2009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74902-D13C-4F2E-BE3B-B51F1E3B182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74902-D13C-4F2E-BE3B-B51F1E3B182D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74902-D13C-4F2E-BE3B-B51F1E3B182D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74902-D13C-4F2E-BE3B-B51F1E3B182D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74902-D13C-4F2E-BE3B-B51F1E3B182D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74902-D13C-4F2E-BE3B-B51F1E3B182D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74902-D13C-4F2E-BE3B-B51F1E3B182D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74902-D13C-4F2E-BE3B-B51F1E3B182D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74902-D13C-4F2E-BE3B-B51F1E3B182D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74902-D13C-4F2E-BE3B-B51F1E3B182D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41EA1F-DAF5-47A8-AC18-43AB8192C97D}" type="datetime1">
              <a:rPr lang="en-US" smtClean="0"/>
              <a:pPr/>
              <a:t>1/30/2009</a:t>
            </a:fld>
            <a:endParaRPr lang="en-US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75BC6A-26CF-49B5-8AC0-7B2109FB6B59}" type="datetime1">
              <a:rPr lang="en-US" smtClean="0"/>
              <a:pPr/>
              <a:t>1/30/2009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112E9E-3B64-41F3-A1B7-79E5B68D20FA}" type="datetime1">
              <a:rPr lang="en-US" smtClean="0"/>
              <a:pPr/>
              <a:t>1/30/2009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D74BF1-FAD9-476A-B444-CE001E9E88BD}" type="datetime1">
              <a:rPr lang="en-US" smtClean="0"/>
              <a:pPr/>
              <a:t>1/30/2009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56BFEF-83A6-48C9-B040-97D5C414737F}" type="datetime1">
              <a:rPr lang="en-US" smtClean="0"/>
              <a:pPr/>
              <a:t>1/30/2009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F6AC08-A827-4C2E-81F5-5D57A90C2B3E}" type="datetime1">
              <a:rPr lang="en-US" smtClean="0"/>
              <a:pPr/>
              <a:t>1/30/2009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2DC5CF-14EB-4802-B6F2-BC0569B9BD58}" type="datetime1">
              <a:rPr lang="en-US" smtClean="0"/>
              <a:pPr/>
              <a:t>1/30/2009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82A35-EE54-401A-8CD7-15B246AA49FA}" type="datetime1">
              <a:rPr lang="en-US" smtClean="0"/>
              <a:pPr/>
              <a:t>1/30/2009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E0800-ABC8-4999-95DF-093477738607}" type="datetime1">
              <a:rPr lang="en-US" smtClean="0"/>
              <a:pPr/>
              <a:t>1/30/2009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C250E8F-C2A9-49A9-85C6-0D32A80D536A}" type="datetime1">
              <a:rPr lang="en-US" smtClean="0"/>
              <a:pPr/>
              <a:t>1/30/2009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996CD8-338D-45BD-AC0F-585831A2AC1B}" type="datetime1">
              <a:rPr lang="en-US" smtClean="0"/>
              <a:pPr/>
              <a:t>1/30/2009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C29C0B8-47B9-428D-A0F0-16E083EB5FB1}" type="datetime1">
              <a:rPr lang="en-US" smtClean="0"/>
              <a:pPr/>
              <a:t>1/30/2009</a:t>
            </a:fld>
            <a:endParaRPr lang="en-US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strips dir="r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13" Type="http://schemas.openxmlformats.org/officeDocument/2006/relationships/oleObject" Target="../embeddings/oleObject6.bin"/><Relationship Id="rId3" Type="http://schemas.openxmlformats.org/officeDocument/2006/relationships/notesSlide" Target="../notesSlides/notesSlide8.xml"/><Relationship Id="rId7" Type="http://schemas.openxmlformats.org/officeDocument/2006/relationships/diagramColors" Target="../diagrams/colors5.xml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diagramQuickStyle" Target="../diagrams/quickStyle5.xml"/><Relationship Id="rId11" Type="http://schemas.openxmlformats.org/officeDocument/2006/relationships/oleObject" Target="../embeddings/oleObject4.bin"/><Relationship Id="rId5" Type="http://schemas.openxmlformats.org/officeDocument/2006/relationships/diagramLayout" Target="../diagrams/layout5.xml"/><Relationship Id="rId15" Type="http://schemas.openxmlformats.org/officeDocument/2006/relationships/oleObject" Target="../embeddings/oleObject8.bin"/><Relationship Id="rId10" Type="http://schemas.openxmlformats.org/officeDocument/2006/relationships/oleObject" Target="../embeddings/oleObject3.bin"/><Relationship Id="rId4" Type="http://schemas.openxmlformats.org/officeDocument/2006/relationships/diagramData" Target="../diagrams/data5.xml"/><Relationship Id="rId9" Type="http://schemas.openxmlformats.org/officeDocument/2006/relationships/oleObject" Target="../embeddings/oleObject2.bin"/><Relationship Id="rId1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e.ru/" TargetMode="External"/><Relationship Id="rId2" Type="http://schemas.openxmlformats.org/officeDocument/2006/relationships/hyperlink" Target="http://www.milogiya2007.ru/mirozdanie.htm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kirensky.ru/" TargetMode="External"/><Relationship Id="rId4" Type="http://schemas.openxmlformats.org/officeDocument/2006/relationships/hyperlink" Target="http://www.science-education.ru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Data" Target="../diagrams/data2.xml"/><Relationship Id="rId7" Type="http://schemas.openxmlformats.org/officeDocument/2006/relationships/diagramData" Target="../diagrams/data3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diagramColors" Target="../diagrams/colors3.xml"/><Relationship Id="rId4" Type="http://schemas.openxmlformats.org/officeDocument/2006/relationships/diagramLayout" Target="../diagrams/layout2.xml"/><Relationship Id="rId9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3888" y="304800"/>
            <a:ext cx="8062912" cy="1470025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Единая физическая картина мира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5867400"/>
            <a:ext cx="5943600" cy="762000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Последний урок в 11 классе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3553" name="Picture 1" descr="C:\Documents and Settings\Администратор\Мои документы\Презентации\Последний урок в 11 классе\Изображения\Мировая линия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81000" y="1066800"/>
            <a:ext cx="2209800" cy="37338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3555" name="Picture 3" descr="C:\Documents and Settings\Администратор\Мои документы\Презентации\Последний урок в 11 классе\Изображения\переход с уровня на уровень.jpg"/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553200" y="2590800"/>
            <a:ext cx="1924050" cy="15811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66800"/>
          <a:ext cx="9067800" cy="571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981200"/>
                <a:gridCol w="1676400"/>
                <a:gridCol w="3352800"/>
              </a:tblGrid>
              <a:tr h="11755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Физическая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картина </a:t>
                      </a:r>
                      <a:r>
                        <a:rPr lang="ru-RU" sz="14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мира </a:t>
                      </a:r>
                      <a:endParaRPr lang="ru-RU" sz="14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(ФКМ)</a:t>
                      </a:r>
                      <a:endParaRPr lang="ru-RU" sz="14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Примерное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время существования</a:t>
                      </a:r>
                      <a:endParaRPr lang="ru-RU" sz="14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Ученые,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внесшие наибольший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вклад </a:t>
                      </a:r>
                      <a:r>
                        <a:rPr lang="ru-RU" sz="14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в </a:t>
                      </a:r>
                      <a:r>
                        <a:rPr lang="ru-RU" sz="14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развитие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ФКМ</a:t>
                      </a:r>
                      <a:endParaRPr lang="ru-RU" sz="14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Основные </a:t>
                      </a:r>
                      <a:r>
                        <a:rPr lang="ru-RU" sz="14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законы</a:t>
                      </a:r>
                      <a:r>
                        <a:rPr lang="ru-RU" sz="14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теории, </a:t>
                      </a:r>
                      <a:r>
                        <a:rPr lang="ru-RU" sz="14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принципы</a:t>
                      </a:r>
                      <a:endParaRPr lang="ru-RU" sz="14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049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u="none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Механическая</a:t>
                      </a:r>
                      <a:endParaRPr lang="ru-RU" sz="1800" b="1" u="none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 u="none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 u="none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513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u="none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Электродинамическая</a:t>
                      </a:r>
                      <a:endParaRPr lang="ru-RU" sz="1800" b="1" u="none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 u="none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 u="none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832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u="none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Квантово-полевая</a:t>
                      </a:r>
                      <a:endParaRPr lang="ru-RU" sz="1800" b="1" u="none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 u="none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 u="none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-76200"/>
            <a:ext cx="8763000" cy="1399032"/>
          </a:xfrm>
        </p:spPr>
        <p:txBody>
          <a:bodyPr/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Обзор картин мира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1081" y="2590800"/>
            <a:ext cx="17075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XVI - XVIII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вв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334172" y="3962400"/>
            <a:ext cx="15520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XIX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– </a:t>
            </a:r>
          </a:p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начало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 XX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 в.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latin typeface="Times New Roman"/>
              <a:ea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9800" y="55626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Начало 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XX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– середина 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XX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 в.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latin typeface="Times New Roman"/>
              <a:ea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01460" y="2351782"/>
            <a:ext cx="118494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Кеплер,</a:t>
            </a:r>
          </a:p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Галилей,</a:t>
            </a:r>
          </a:p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Декарт,</a:t>
            </a:r>
          </a:p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Ньютон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latin typeface="Times New Roman"/>
              <a:ea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39802" y="3657600"/>
            <a:ext cx="1322798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Фарадей,</a:t>
            </a:r>
          </a:p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Максвелл,</a:t>
            </a:r>
          </a:p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Лоренц,</a:t>
            </a:r>
          </a:p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Эйнштейн</a:t>
            </a:r>
            <a:endParaRPr lang="ru-RU" sz="1600" b="1" dirty="0" smtClean="0">
              <a:solidFill>
                <a:schemeClr val="accent2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038600" y="5029201"/>
            <a:ext cx="16764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Планк,</a:t>
            </a:r>
          </a:p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Эйнштейн, </a:t>
            </a:r>
          </a:p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Бор,</a:t>
            </a:r>
          </a:p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Резерфорд,</a:t>
            </a:r>
          </a:p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де Бройль,</a:t>
            </a:r>
          </a:p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Гейзенберг,</a:t>
            </a:r>
          </a:p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Шредингер</a:t>
            </a:r>
            <a:endParaRPr lang="ru-RU" sz="1600" b="1" dirty="0" smtClean="0">
              <a:solidFill>
                <a:schemeClr val="accent2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5000" y="2286000"/>
            <a:ext cx="338265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Принцип относительности;</a:t>
            </a:r>
          </a:p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законы динамики;</a:t>
            </a:r>
          </a:p>
          <a:p>
            <a:pPr algn="just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закон всемирного тяготения;</a:t>
            </a:r>
          </a:p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законы сохранения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latin typeface="Times New Roman"/>
              <a:ea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5000" y="3164919"/>
            <a:ext cx="3048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 smtClean="0">
              <a:solidFill>
                <a:schemeClr val="bg1"/>
              </a:solidFill>
            </a:endParaRPr>
          </a:p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Закон Кулона;</a:t>
            </a:r>
          </a:p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закон электромагнитной </a:t>
            </a:r>
          </a:p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индукции;</a:t>
            </a:r>
          </a:p>
          <a:p>
            <a:pPr algn="just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уравнения Максвелла;</a:t>
            </a:r>
          </a:p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специальная теория </a:t>
            </a:r>
          </a:p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относительности</a:t>
            </a:r>
            <a:endParaRPr lang="ru-RU" sz="1600" b="1" dirty="0" smtClean="0">
              <a:solidFill>
                <a:schemeClr val="accent2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791200" y="5181362"/>
            <a:ext cx="3036409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Гипотеза Планка;</a:t>
            </a:r>
          </a:p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идеи Эйнштейна;</a:t>
            </a:r>
          </a:p>
          <a:p>
            <a:pPr algn="just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постулаты Бора;</a:t>
            </a:r>
          </a:p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корпускулярно-волновой </a:t>
            </a:r>
          </a:p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дуализм</a:t>
            </a:r>
            <a:endParaRPr lang="ru-RU" sz="1600" b="1" dirty="0" smtClean="0">
              <a:solidFill>
                <a:schemeClr val="accent2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8458200" y="6407944"/>
            <a:ext cx="554832" cy="365125"/>
          </a:xfrm>
        </p:spPr>
        <p:txBody>
          <a:bodyPr/>
          <a:lstStyle/>
          <a:p>
            <a:fld id="{A483448D-3A78-4528-A469-B745A65DA480}" type="slidenum">
              <a:rPr lang="en-US" sz="1400" b="1" smtClean="0"/>
              <a:pPr/>
              <a:t>10</a:t>
            </a:fld>
            <a:endParaRPr lang="en-US" sz="1400" b="1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6200" y="76200"/>
          <a:ext cx="8991600" cy="67056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00200"/>
                <a:gridCol w="2971800"/>
                <a:gridCol w="2743200"/>
                <a:gridCol w="1676400"/>
              </a:tblGrid>
              <a:tr h="971631"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Физическая</a:t>
                      </a:r>
                      <a:r>
                        <a:rPr lang="ru-RU" b="1" cap="none" spc="0" baseline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 картина мира</a:t>
                      </a:r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Исходные философские идеи</a:t>
                      </a:r>
                      <a:endParaRPr lang="ru-RU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Основные понятия</a:t>
                      </a:r>
                      <a:endParaRPr lang="ru-RU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Основные принципы</a:t>
                      </a:r>
                      <a:endParaRPr lang="ru-RU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 anchor="ctr"/>
                </a:tc>
              </a:tr>
              <a:tr h="1923969">
                <a:tc>
                  <a:txBody>
                    <a:bodyPr/>
                    <a:lstStyle/>
                    <a:p>
                      <a:r>
                        <a:rPr lang="ru-RU" b="1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Механическая картина мира</a:t>
                      </a:r>
                      <a:endParaRPr lang="ru-RU" b="1" cap="none" spc="0" dirty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1691439">
                <a:tc>
                  <a:txBody>
                    <a:bodyPr/>
                    <a:lstStyle/>
                    <a:p>
                      <a:r>
                        <a:rPr lang="ru-RU" b="1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Электромагнитная картина мира</a:t>
                      </a:r>
                      <a:endParaRPr lang="ru-RU" b="1" cap="none" spc="0" dirty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2118561">
                <a:tc>
                  <a:txBody>
                    <a:bodyPr/>
                    <a:lstStyle/>
                    <a:p>
                      <a:r>
                        <a:rPr lang="ru-RU" b="1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Квантово-полевая картина мира</a:t>
                      </a:r>
                      <a:endParaRPr lang="ru-RU" b="1" cap="none" spc="0" dirty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76400" y="1106269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/>
              <a:t>Материя – вещественная инстанция</a:t>
            </a:r>
          </a:p>
          <a:p>
            <a:r>
              <a:rPr lang="ru-RU" sz="1200" b="1" dirty="0" smtClean="0"/>
              <a:t>Движение – простое механическое перемещение</a:t>
            </a:r>
            <a:endParaRPr lang="ru-RU" sz="1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1988403"/>
            <a:ext cx="289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/>
              <a:t>Пространство и время – абсолютны</a:t>
            </a:r>
          </a:p>
          <a:p>
            <a:r>
              <a:rPr lang="ru-RU" sz="1200" b="1" dirty="0" smtClean="0"/>
              <a:t>Взаимодействие передаётся мгновенно в любую точку пространства</a:t>
            </a:r>
            <a:endParaRPr lang="ru-RU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391399" y="1143000"/>
            <a:ext cx="16764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Принцип  относительности,</a:t>
            </a:r>
          </a:p>
          <a:p>
            <a:r>
              <a:rPr lang="ru-RU" sz="1200" b="1" dirty="0" smtClean="0"/>
              <a:t>принцип дальнодействия,</a:t>
            </a:r>
          </a:p>
          <a:p>
            <a:pPr algn="just"/>
            <a:r>
              <a:rPr lang="ru-RU" sz="1200" b="1" dirty="0" smtClean="0"/>
              <a:t>принцип</a:t>
            </a:r>
          </a:p>
          <a:p>
            <a:r>
              <a:rPr lang="ru-RU" sz="1200" b="1" dirty="0" smtClean="0"/>
              <a:t>детерминизма</a:t>
            </a:r>
            <a:endParaRPr lang="ru-RU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30480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Материя  - непрерывное поле</a:t>
            </a:r>
          </a:p>
          <a:p>
            <a:pPr algn="just"/>
            <a:r>
              <a:rPr lang="ru-RU" sz="1200" b="1" dirty="0" smtClean="0"/>
              <a:t>Движение - распространение  колебаний в поле</a:t>
            </a:r>
            <a:endParaRPr lang="ru-RU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76400" y="37338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Пространство и время  - относительны</a:t>
            </a:r>
          </a:p>
          <a:p>
            <a:pPr algn="just"/>
            <a:r>
              <a:rPr lang="ru-RU" sz="1200" b="1" dirty="0" smtClean="0"/>
              <a:t>Взаимодействие передаётся с конечной скоростью</a:t>
            </a:r>
            <a:endParaRPr lang="ru-RU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391400" y="3124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Принцип близкодействия</a:t>
            </a:r>
          </a:p>
          <a:p>
            <a:r>
              <a:rPr lang="ru-RU" sz="1200" b="1" dirty="0" smtClean="0"/>
              <a:t>Принцип соответствия</a:t>
            </a:r>
            <a:endParaRPr lang="ru-RU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676400" y="4655403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Материя существует в двух формах: вещество и поле</a:t>
            </a:r>
          </a:p>
          <a:p>
            <a:pPr algn="just"/>
            <a:r>
              <a:rPr lang="ru-RU" sz="1200" b="1" dirty="0" smtClean="0"/>
              <a:t>Движение – частный случай физического взаимодействия</a:t>
            </a:r>
            <a:endParaRPr lang="ru-RU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676401" y="5537537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Пространство-время и причинность относительны и зависимы</a:t>
            </a:r>
          </a:p>
          <a:p>
            <a:pPr algn="just">
              <a:defRPr/>
            </a:pPr>
            <a:r>
              <a:rPr lang="ru-RU" sz="1200" b="1" dirty="0" smtClean="0"/>
              <a:t>Взаимодействие передаётся с конечной скоростью, не превосходящей скорости света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91400" y="5112603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/>
              <a:t>Принцип неопределённости, принцип дополнительности</a:t>
            </a:r>
            <a:endParaRPr lang="ru-RU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648200" y="1109008"/>
            <a:ext cx="27888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/>
              <a:t>Материя состоит из </a:t>
            </a:r>
          </a:p>
          <a:p>
            <a:pPr algn="just"/>
            <a:r>
              <a:rPr lang="ru-RU" sz="1200" b="1" dirty="0" smtClean="0"/>
              <a:t>неделимых, весомых атомов. </a:t>
            </a:r>
          </a:p>
          <a:p>
            <a:pPr algn="just"/>
            <a:r>
              <a:rPr lang="ru-RU" sz="1200" b="1" dirty="0" smtClean="0"/>
              <a:t>Масса – мера инерции. Под </a:t>
            </a:r>
            <a:r>
              <a:rPr lang="en-US" sz="1200" b="1" dirty="0" smtClean="0"/>
              <a:t> </a:t>
            </a:r>
            <a:r>
              <a:rPr lang="ru-RU" sz="1200" b="1" dirty="0" smtClean="0"/>
              <a:t>действием силы движение не является равномерным и</a:t>
            </a:r>
            <a:r>
              <a:rPr lang="en-US" sz="1200" b="1" dirty="0" smtClean="0"/>
              <a:t> </a:t>
            </a:r>
            <a:r>
              <a:rPr lang="ru-RU" sz="1200" b="1" dirty="0" smtClean="0"/>
              <a:t>прямолинейным. </a:t>
            </a:r>
          </a:p>
          <a:p>
            <a:pPr algn="just"/>
            <a:r>
              <a:rPr lang="ru-RU" sz="1200" b="1" dirty="0" smtClean="0"/>
              <a:t>Универсальным является </a:t>
            </a:r>
          </a:p>
          <a:p>
            <a:pPr algn="just"/>
            <a:r>
              <a:rPr lang="ru-RU" sz="1200" b="1" dirty="0" smtClean="0"/>
              <a:t>взаимодействие тел  силами</a:t>
            </a:r>
          </a:p>
          <a:p>
            <a:pPr algn="just"/>
            <a:r>
              <a:rPr lang="ru-RU" sz="1200" b="1" dirty="0" smtClean="0"/>
              <a:t>тяготения.</a:t>
            </a:r>
          </a:p>
          <a:p>
            <a:pPr algn="just"/>
            <a:endParaRPr lang="ru-RU" sz="1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724400" y="3143071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/>
              <a:t>Мир</a:t>
            </a:r>
            <a:r>
              <a:rPr lang="en-US" sz="1200" b="1" dirty="0" smtClean="0"/>
              <a:t> -</a:t>
            </a:r>
            <a:r>
              <a:rPr lang="ru-RU" sz="1200" b="1" dirty="0" smtClean="0"/>
              <a:t>электродинамическая </a:t>
            </a:r>
          </a:p>
          <a:p>
            <a:pPr algn="just"/>
            <a:r>
              <a:rPr lang="ru-RU" sz="1200" b="1" dirty="0" smtClean="0"/>
              <a:t>система, состоящая из </a:t>
            </a:r>
          </a:p>
          <a:p>
            <a:pPr algn="just"/>
            <a:r>
              <a:rPr lang="ru-RU" sz="1200" b="1" dirty="0" smtClean="0"/>
              <a:t>электрически заряженных</a:t>
            </a:r>
          </a:p>
          <a:p>
            <a:pPr algn="just"/>
            <a:r>
              <a:rPr lang="ru-RU" sz="1200" b="1" dirty="0" smtClean="0"/>
              <a:t>частиц, взаимодействующих</a:t>
            </a:r>
          </a:p>
          <a:p>
            <a:pPr algn="just"/>
            <a:r>
              <a:rPr lang="ru-RU" sz="1200" b="1" dirty="0" smtClean="0"/>
              <a:t>при помощи </a:t>
            </a:r>
          </a:p>
          <a:p>
            <a:pPr algn="just"/>
            <a:r>
              <a:rPr lang="ru-RU" sz="1200" b="1" dirty="0" smtClean="0"/>
              <a:t>электромагнитного поля.</a:t>
            </a:r>
            <a:endParaRPr lang="ru-RU" sz="1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724400" y="4907340"/>
            <a:ext cx="259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/>
              <a:t>Каждый элемент материи </a:t>
            </a:r>
          </a:p>
          <a:p>
            <a:pPr algn="just"/>
            <a:r>
              <a:rPr lang="ru-RU" sz="1200" b="1" dirty="0" smtClean="0"/>
              <a:t>обладает свойствами волны </a:t>
            </a:r>
          </a:p>
          <a:p>
            <a:pPr algn="just"/>
            <a:r>
              <a:rPr lang="ru-RU" sz="1200" b="1" dirty="0" smtClean="0"/>
              <a:t>и частицы.</a:t>
            </a:r>
          </a:p>
          <a:p>
            <a:pPr algn="just"/>
            <a:r>
              <a:rPr lang="ru-RU" sz="1200" b="1" dirty="0" smtClean="0"/>
              <a:t>Условия наблюдения </a:t>
            </a:r>
          </a:p>
          <a:p>
            <a:pPr algn="just"/>
            <a:r>
              <a:rPr lang="ru-RU" sz="1200" b="1" dirty="0" smtClean="0"/>
              <a:t>(метод познания) влияют </a:t>
            </a:r>
          </a:p>
          <a:p>
            <a:pPr algn="just"/>
            <a:r>
              <a:rPr lang="ru-RU" sz="1200" b="1" dirty="0" smtClean="0"/>
              <a:t>на определённость </a:t>
            </a:r>
          </a:p>
          <a:p>
            <a:pPr algn="just"/>
            <a:r>
              <a:rPr lang="ru-RU" sz="1200" b="1" dirty="0" smtClean="0"/>
              <a:t>характеристик </a:t>
            </a:r>
          </a:p>
          <a:p>
            <a:pPr algn="just"/>
            <a:r>
              <a:rPr lang="ru-RU" sz="1200" b="1" dirty="0" smtClean="0"/>
              <a:t>исследуемого объекта</a:t>
            </a:r>
            <a:endParaRPr lang="ru-RU" sz="1200" b="1" dirty="0"/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>
          <a:xfrm>
            <a:off x="8458200" y="6407944"/>
            <a:ext cx="554832" cy="365125"/>
          </a:xfrm>
        </p:spPr>
        <p:txBody>
          <a:bodyPr/>
          <a:lstStyle/>
          <a:p>
            <a:fld id="{A483448D-3A78-4528-A469-B745A65DA480}" type="slidenum">
              <a:rPr lang="en-US" sz="1400" b="1" smtClean="0"/>
              <a:pPr/>
              <a:t>11</a:t>
            </a:fld>
            <a:endParaRPr lang="en-US" sz="1400" b="1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09600" y="1219200"/>
          <a:ext cx="8229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99032"/>
          </a:xfrm>
        </p:spPr>
        <p:txBody>
          <a:bodyPr/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Структура мира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8200" y="6407944"/>
            <a:ext cx="554832" cy="365125"/>
          </a:xfrm>
        </p:spPr>
        <p:txBody>
          <a:bodyPr/>
          <a:lstStyle/>
          <a:p>
            <a:fld id="{A483448D-3A78-4528-A469-B745A65DA480}" type="slidenum">
              <a:rPr lang="en-US" sz="1400" b="1" smtClean="0"/>
              <a:pPr/>
              <a:t>12</a:t>
            </a:fld>
            <a:endParaRPr lang="en-US" sz="1400" b="1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752600" y="990600"/>
          <a:ext cx="55626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0"/>
            <a:ext cx="7162800" cy="9906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«Этажи» Мироздания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pSp>
        <p:nvGrpSpPr>
          <p:cNvPr id="46" name="Группа 45"/>
          <p:cNvGrpSpPr/>
          <p:nvPr/>
        </p:nvGrpSpPr>
        <p:grpSpPr>
          <a:xfrm>
            <a:off x="152400" y="228600"/>
            <a:ext cx="1524000" cy="6400800"/>
            <a:chOff x="7305102" y="381000"/>
            <a:chExt cx="1686499" cy="6400800"/>
          </a:xfrm>
        </p:grpSpPr>
        <p:grpSp>
          <p:nvGrpSpPr>
            <p:cNvPr id="41" name="Группа 40"/>
            <p:cNvGrpSpPr/>
            <p:nvPr/>
          </p:nvGrpSpPr>
          <p:grpSpPr>
            <a:xfrm>
              <a:off x="7305102" y="381000"/>
              <a:ext cx="1067374" cy="6400800"/>
              <a:chOff x="7086026" y="381000"/>
              <a:chExt cx="1067374" cy="6400800"/>
            </a:xfrm>
          </p:grpSpPr>
          <p:cxnSp>
            <p:nvCxnSpPr>
              <p:cNvPr id="5" name="Прямая со стрелкой 4"/>
              <p:cNvCxnSpPr/>
              <p:nvPr/>
            </p:nvCxnSpPr>
            <p:spPr>
              <a:xfrm rot="16200000" flipV="1">
                <a:off x="4779675" y="3560475"/>
                <a:ext cx="6400800" cy="41849"/>
              </a:xfrm>
              <a:prstGeom prst="straightConnector1">
                <a:avLst/>
              </a:prstGeom>
              <a:ln w="38100">
                <a:headEnd type="none"/>
                <a:tailEnd type="arrow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7848600" y="6553200"/>
                <a:ext cx="3048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7848600" y="5867400"/>
                <a:ext cx="3048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7848600" y="5105400"/>
                <a:ext cx="2286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7848600" y="4343400"/>
                <a:ext cx="2286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7848600" y="3657600"/>
                <a:ext cx="2286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7848600" y="2895600"/>
                <a:ext cx="2286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7848600" y="2209800"/>
                <a:ext cx="2286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7806750" y="1524000"/>
                <a:ext cx="3048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33" name="Объект 32"/>
              <p:cNvGraphicFramePr>
                <a:graphicFrameLocks noChangeAspect="1"/>
              </p:cNvGraphicFramePr>
              <p:nvPr/>
            </p:nvGraphicFramePr>
            <p:xfrm>
              <a:off x="7086026" y="6324600"/>
              <a:ext cx="679450" cy="381000"/>
            </p:xfrm>
            <a:graphic>
              <a:graphicData uri="http://schemas.openxmlformats.org/presentationml/2006/ole">
                <p:oleObj spid="_x0000_s5122" name="Формула" r:id="rId8" imgW="368280" imgH="203040" progId="Equation.3">
                  <p:embed/>
                </p:oleObj>
              </a:graphicData>
            </a:graphic>
          </p:graphicFrame>
          <p:graphicFrame>
            <p:nvGraphicFramePr>
              <p:cNvPr id="34" name="Объект 33"/>
              <p:cNvGraphicFramePr>
                <a:graphicFrameLocks noChangeAspect="1"/>
              </p:cNvGraphicFramePr>
              <p:nvPr/>
            </p:nvGraphicFramePr>
            <p:xfrm>
              <a:off x="7086026" y="4876800"/>
              <a:ext cx="672873" cy="409575"/>
            </p:xfrm>
            <a:graphic>
              <a:graphicData uri="http://schemas.openxmlformats.org/presentationml/2006/ole">
                <p:oleObj spid="_x0000_s5123" name="Формула" r:id="rId9" imgW="291960" imgH="177480" progId="Equation.3">
                  <p:embed/>
                </p:oleObj>
              </a:graphicData>
            </a:graphic>
          </p:graphicFrame>
          <p:graphicFrame>
            <p:nvGraphicFramePr>
              <p:cNvPr id="35" name="Объект 34"/>
              <p:cNvGraphicFramePr>
                <a:graphicFrameLocks noChangeAspect="1"/>
              </p:cNvGraphicFramePr>
              <p:nvPr/>
            </p:nvGraphicFramePr>
            <p:xfrm>
              <a:off x="7108251" y="5638800"/>
              <a:ext cx="642937" cy="381000"/>
            </p:xfrm>
            <a:graphic>
              <a:graphicData uri="http://schemas.openxmlformats.org/presentationml/2006/ole">
                <p:oleObj spid="_x0000_s5124" name="Формула" r:id="rId10" imgW="342720" imgH="203040" progId="Equation.3">
                  <p:embed/>
                </p:oleObj>
              </a:graphicData>
            </a:graphic>
          </p:graphicFrame>
        </p:grpSp>
        <p:sp>
          <p:nvSpPr>
            <p:cNvPr id="45" name="TextBox 44"/>
            <p:cNvSpPr txBox="1"/>
            <p:nvPr/>
          </p:nvSpPr>
          <p:spPr>
            <a:xfrm rot="16200000">
              <a:off x="6182339" y="3443688"/>
              <a:ext cx="50337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3200" i="1" spc="600" dirty="0" smtClean="0"/>
                <a:t>Энергия связи, эВ</a:t>
              </a:r>
              <a:endParaRPr lang="ru-RU" sz="3200" i="1" spc="600" dirty="0"/>
            </a:p>
          </p:txBody>
        </p:sp>
      </p:grpSp>
      <p:cxnSp>
        <p:nvCxnSpPr>
          <p:cNvPr id="50" name="Прямая соединительная линия 49"/>
          <p:cNvCxnSpPr/>
          <p:nvPr/>
        </p:nvCxnSpPr>
        <p:spPr>
          <a:xfrm>
            <a:off x="779462" y="7620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" name="Объект 50"/>
          <p:cNvGraphicFramePr>
            <a:graphicFrameLocks noChangeAspect="1"/>
          </p:cNvGraphicFramePr>
          <p:nvPr/>
        </p:nvGraphicFramePr>
        <p:xfrm>
          <a:off x="348342" y="609600"/>
          <a:ext cx="337457" cy="396240"/>
        </p:xfrm>
        <a:graphic>
          <a:graphicData uri="http://schemas.openxmlformats.org/presentationml/2006/ole">
            <p:oleObj spid="_x0000_s5129" name="Формула" r:id="rId11" imgW="126720" imgH="177480" progId="Equation.3">
              <p:embed/>
            </p:oleObj>
          </a:graphicData>
        </a:graphic>
      </p:graphicFrame>
      <p:grpSp>
        <p:nvGrpSpPr>
          <p:cNvPr id="47" name="Группа 46"/>
          <p:cNvGrpSpPr/>
          <p:nvPr/>
        </p:nvGrpSpPr>
        <p:grpSpPr>
          <a:xfrm>
            <a:off x="7263826" y="304800"/>
            <a:ext cx="1727774" cy="6400800"/>
            <a:chOff x="7263826" y="304800"/>
            <a:chExt cx="1727774" cy="6400800"/>
          </a:xfrm>
        </p:grpSpPr>
        <p:grpSp>
          <p:nvGrpSpPr>
            <p:cNvPr id="22" name="Группа 40"/>
            <p:cNvGrpSpPr/>
            <p:nvPr/>
          </p:nvGrpSpPr>
          <p:grpSpPr>
            <a:xfrm>
              <a:off x="7949626" y="304800"/>
              <a:ext cx="1041974" cy="6400800"/>
              <a:chOff x="7806750" y="381000"/>
              <a:chExt cx="1041974" cy="6400800"/>
            </a:xfrm>
          </p:grpSpPr>
          <p:cxnSp>
            <p:nvCxnSpPr>
              <p:cNvPr id="26" name="Прямая со стрелкой 25"/>
              <p:cNvCxnSpPr/>
              <p:nvPr/>
            </p:nvCxnSpPr>
            <p:spPr>
              <a:xfrm rot="16200000" flipV="1">
                <a:off x="4796850" y="3543300"/>
                <a:ext cx="6400800" cy="76200"/>
              </a:xfrm>
              <a:prstGeom prst="straightConnector1">
                <a:avLst/>
              </a:prstGeom>
              <a:ln w="38100">
                <a:headEnd type="none"/>
                <a:tailEnd type="arrow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7848600" y="6553200"/>
                <a:ext cx="3048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7848600" y="5867400"/>
                <a:ext cx="3048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7848600" y="5029200"/>
                <a:ext cx="2286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7848600" y="4343400"/>
                <a:ext cx="2286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7848600" y="3657600"/>
                <a:ext cx="2286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7848600" y="2895600"/>
                <a:ext cx="2286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7848600" y="2209800"/>
                <a:ext cx="2286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7806750" y="1524000"/>
                <a:ext cx="3048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39" name="Объект 38"/>
              <p:cNvGraphicFramePr>
                <a:graphicFrameLocks noChangeAspect="1"/>
              </p:cNvGraphicFramePr>
              <p:nvPr/>
            </p:nvGraphicFramePr>
            <p:xfrm>
              <a:off x="8239124" y="1283854"/>
              <a:ext cx="609600" cy="443346"/>
            </p:xfrm>
            <a:graphic>
              <a:graphicData uri="http://schemas.openxmlformats.org/presentationml/2006/ole">
                <p:oleObj spid="_x0000_s5125" name="Формула" r:id="rId12" imgW="279360" imgH="203040" progId="Equation.3">
                  <p:embed/>
                </p:oleObj>
              </a:graphicData>
            </a:graphic>
          </p:graphicFrame>
          <p:graphicFrame>
            <p:nvGraphicFramePr>
              <p:cNvPr id="40" name="Объект 39"/>
              <p:cNvGraphicFramePr>
                <a:graphicFrameLocks noChangeAspect="1"/>
              </p:cNvGraphicFramePr>
              <p:nvPr/>
            </p:nvGraphicFramePr>
            <p:xfrm>
              <a:off x="8229599" y="6330461"/>
              <a:ext cx="609601" cy="375139"/>
            </p:xfrm>
            <a:graphic>
              <a:graphicData uri="http://schemas.openxmlformats.org/presentationml/2006/ole">
                <p:oleObj spid="_x0000_s5126" name="Формула" r:id="rId13" imgW="330120" imgH="203040" progId="Equation.3">
                  <p:embed/>
                </p:oleObj>
              </a:graphicData>
            </a:graphic>
          </p:graphicFrame>
          <p:graphicFrame>
            <p:nvGraphicFramePr>
              <p:cNvPr id="42" name="Объект 41"/>
              <p:cNvGraphicFramePr>
                <a:graphicFrameLocks noChangeAspect="1"/>
              </p:cNvGraphicFramePr>
              <p:nvPr/>
            </p:nvGraphicFramePr>
            <p:xfrm>
              <a:off x="8229599" y="4953000"/>
              <a:ext cx="619125" cy="381000"/>
            </p:xfrm>
            <a:graphic>
              <a:graphicData uri="http://schemas.openxmlformats.org/presentationml/2006/ole">
                <p:oleObj spid="_x0000_s5127" name="Формула" r:id="rId14" imgW="330120" imgH="203040" progId="Equation.3">
                  <p:embed/>
                </p:oleObj>
              </a:graphicData>
            </a:graphic>
          </p:graphicFrame>
          <p:graphicFrame>
            <p:nvGraphicFramePr>
              <p:cNvPr id="43" name="Объект 42"/>
              <p:cNvGraphicFramePr>
                <a:graphicFrameLocks noChangeAspect="1"/>
              </p:cNvGraphicFramePr>
              <p:nvPr/>
            </p:nvGraphicFramePr>
            <p:xfrm>
              <a:off x="8229599" y="5638800"/>
              <a:ext cx="619125" cy="381000"/>
            </p:xfrm>
            <a:graphic>
              <a:graphicData uri="http://schemas.openxmlformats.org/presentationml/2006/ole">
                <p:oleObj spid="_x0000_s5128" name="Формула" r:id="rId15" imgW="330120" imgH="203040" progId="Equation.3">
                  <p:embed/>
                </p:oleObj>
              </a:graphicData>
            </a:graphic>
          </p:graphicFrame>
        </p:grpSp>
        <p:sp>
          <p:nvSpPr>
            <p:cNvPr id="24" name="TextBox 23"/>
            <p:cNvSpPr txBox="1"/>
            <p:nvPr/>
          </p:nvSpPr>
          <p:spPr>
            <a:xfrm rot="16200000">
              <a:off x="5509018" y="3507408"/>
              <a:ext cx="409439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3200" i="1" spc="600" dirty="0" smtClean="0"/>
                <a:t>Расстояние, м</a:t>
              </a:r>
              <a:endParaRPr lang="ru-RU" sz="3200" i="1" spc="600" dirty="0"/>
            </a:p>
          </p:txBody>
        </p:sp>
      </p:grpSp>
      <p:cxnSp>
        <p:nvCxnSpPr>
          <p:cNvPr id="54" name="Прямая соединительная линия 53"/>
          <p:cNvCxnSpPr/>
          <p:nvPr/>
        </p:nvCxnSpPr>
        <p:spPr>
          <a:xfrm>
            <a:off x="7949626" y="8382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Номер слайда 43"/>
          <p:cNvSpPr>
            <a:spLocks noGrp="1"/>
          </p:cNvSpPr>
          <p:nvPr>
            <p:ph type="sldNum" sz="quarter" idx="12"/>
          </p:nvPr>
        </p:nvSpPr>
        <p:spPr>
          <a:xfrm>
            <a:off x="7239000" y="6324600"/>
            <a:ext cx="518160" cy="365125"/>
          </a:xfrm>
        </p:spPr>
        <p:txBody>
          <a:bodyPr/>
          <a:lstStyle/>
          <a:p>
            <a:fld id="{A483448D-3A78-4528-A469-B745A65DA480}" type="slidenum">
              <a:rPr lang="en-US" sz="1400" b="1" smtClean="0"/>
              <a:pPr/>
              <a:t>13</a:t>
            </a:fld>
            <a:endParaRPr lang="en-US" sz="1400" b="1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99032"/>
          </a:xfrm>
        </p:spPr>
        <p:txBody>
          <a:bodyPr/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Структурные уровни организации материи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9458" name="Picture 2" descr="D:\презентации уроков\бив\Последний урок физики\Изображения\структ уровни организации материи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7433" y="1752600"/>
            <a:ext cx="4039767" cy="4267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4495800" y="1447800"/>
            <a:ext cx="4495800" cy="3166824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Каждый уровень природной  организации материи (от микрообъектов до Вселенной в целом), характеризуется своей энергией связи между элементами в составе физической системы этого уровня:</a:t>
            </a:r>
          </a:p>
          <a:p>
            <a:pPr lvl="1"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Энергия связи атома – 10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эВ</a:t>
            </a:r>
          </a:p>
          <a:p>
            <a:pPr lvl="1"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Энергия связи ядра – 10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МэВ</a:t>
            </a:r>
            <a:endParaRPr lang="ru-RU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4724400"/>
            <a:ext cx="4495800" cy="1634490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</a:rPr>
              <a:t>   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Превышение энергии внешнего воздействия над энергией связи данного уровня приводит к «вскрытию» более глубокого уровня по шкале энергий </a:t>
            </a:r>
            <a:endParaRPr lang="ru-RU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>
            <a:off x="2590800" y="3810000"/>
            <a:ext cx="2590800" cy="152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 flipV="1">
            <a:off x="1752600" y="4267200"/>
            <a:ext cx="3429000" cy="533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458200" y="6407944"/>
            <a:ext cx="554832" cy="365125"/>
          </a:xfrm>
        </p:spPr>
        <p:txBody>
          <a:bodyPr/>
          <a:lstStyle/>
          <a:p>
            <a:fld id="{A483448D-3A78-4528-A469-B745A65DA480}" type="slidenum">
              <a:rPr lang="en-US" sz="1400" b="1" smtClean="0"/>
              <a:pPr/>
              <a:t>14</a:t>
            </a:fld>
            <a:endParaRPr lang="en-US" sz="1400" b="1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6200" y="1600200"/>
          <a:ext cx="8991600" cy="5007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853978"/>
                <a:gridCol w="1691326"/>
                <a:gridCol w="1179096"/>
                <a:gridCol w="2133600"/>
              </a:tblGrid>
              <a:tr h="1245578">
                <a:tc>
                  <a:txBody>
                    <a:bodyPr/>
                    <a:lstStyle/>
                    <a:p>
                      <a:r>
                        <a:rPr lang="ru-RU" dirty="0" smtClean="0"/>
                        <a:t>Вид взаимодействия</a:t>
                      </a:r>
                      <a:endParaRPr lang="ru-RU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Переносчик взаимодействия</a:t>
                      </a:r>
                      <a:endParaRPr lang="ru-RU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Участники взаимодействия</a:t>
                      </a:r>
                      <a:endParaRPr lang="ru-RU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Относительная интенсивность</a:t>
                      </a:r>
                      <a:endParaRPr lang="ru-RU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Роль взаимодействия</a:t>
                      </a:r>
                      <a:endParaRPr lang="ru-RU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30234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2400" dirty="0">
                        <a:solidFill>
                          <a:schemeClr val="accent3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913863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1188021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830234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99032"/>
          </a:xfrm>
        </p:spPr>
        <p:txBody>
          <a:bodyPr/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Фундаментальные взаимодействия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6096000" y="3886200"/>
          <a:ext cx="685800" cy="498763"/>
        </p:xfrm>
        <a:graphic>
          <a:graphicData uri="http://schemas.openxmlformats.org/presentationml/2006/ole">
            <p:oleObj spid="_x0000_s1026" name="Формула" r:id="rId3" imgW="279360" imgH="20304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6096000" y="6019800"/>
          <a:ext cx="641350" cy="466436"/>
        </p:xfrm>
        <a:graphic>
          <a:graphicData uri="http://schemas.openxmlformats.org/presentationml/2006/ole">
            <p:oleObj spid="_x0000_s1028" name="Формула" r:id="rId4" imgW="279360" imgH="20304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6096000" y="4953000"/>
          <a:ext cx="641350" cy="466437"/>
        </p:xfrm>
        <a:graphic>
          <a:graphicData uri="http://schemas.openxmlformats.org/presentationml/2006/ole">
            <p:oleObj spid="_x0000_s1029" name="Формула" r:id="rId5" imgW="279360" imgH="20304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6200" y="3048000"/>
            <a:ext cx="201529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Гравитационное</a:t>
            </a:r>
            <a:endParaRPr lang="ru-RU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962400"/>
            <a:ext cx="24384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Электромагнитное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5029200"/>
            <a:ext cx="97174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Слабое</a:t>
            </a:r>
            <a:endParaRPr lang="ru-RU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6019800"/>
            <a:ext cx="12098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Сильное</a:t>
            </a: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514600" y="3048000"/>
            <a:ext cx="13933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Гравитон ?</a:t>
            </a:r>
          </a:p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G)</a:t>
            </a:r>
            <a:endParaRPr lang="ru-RU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43200" y="3810000"/>
            <a:ext cx="873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Фотон</a:t>
            </a:r>
          </a:p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362200" y="5334000"/>
          <a:ext cx="1570037" cy="434975"/>
        </p:xfrm>
        <a:graphic>
          <a:graphicData uri="http://schemas.openxmlformats.org/presentationml/2006/ole">
            <p:oleObj spid="_x0000_s1031" name="Формула" r:id="rId6" imgW="825480" imgH="228600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438400" y="4648200"/>
            <a:ext cx="14590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Векторные 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бозоны</a:t>
            </a:r>
          </a:p>
          <a:p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743200" y="5867400"/>
            <a:ext cx="9028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Глюон</a:t>
            </a:r>
          </a:p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g)</a:t>
            </a:r>
            <a:endParaRPr lang="ru-RU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91000" y="3048000"/>
            <a:ext cx="15680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частицы</a:t>
            </a:r>
          </a:p>
          <a:p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4114800" y="36576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заряженные частицы</a:t>
            </a:r>
            <a:endParaRPr lang="ru-RU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14800" y="4648200"/>
            <a:ext cx="16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частицы, кроме фотона</a:t>
            </a:r>
            <a:endParaRPr lang="ru-RU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43400" y="6019800"/>
            <a:ext cx="1050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Адроны</a:t>
            </a:r>
            <a:endParaRPr lang="ru-RU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34200" y="28956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Существование мегамира</a:t>
            </a:r>
            <a:endParaRPr lang="ru-RU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10400" y="3849469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Существование макромира</a:t>
            </a:r>
            <a:endParaRPr lang="ru-RU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10400" y="4648200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β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-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Times New Roman"/>
              </a:rPr>
              <a:t>распад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ядер,  превращения элементарных частиц</a:t>
            </a:r>
            <a:endParaRPr lang="ru-RU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10400" y="5867400"/>
            <a:ext cx="19623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Существование 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ядер</a:t>
            </a:r>
            <a:endParaRPr lang="ru-RU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534400" y="6324600"/>
            <a:ext cx="478632" cy="365125"/>
          </a:xfrm>
        </p:spPr>
        <p:txBody>
          <a:bodyPr/>
          <a:lstStyle/>
          <a:p>
            <a:fld id="{A483448D-3A78-4528-A469-B745A65DA480}" type="slidenum">
              <a:rPr lang="en-US" sz="1400" b="1" smtClean="0"/>
              <a:pPr/>
              <a:t>15</a:t>
            </a:fld>
            <a:endParaRPr lang="en-US" sz="1400" b="1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4" grpId="0"/>
      <p:bldP spid="19" grpId="0"/>
      <p:bldP spid="20" grpId="0"/>
      <p:bldP spid="21" grpId="0"/>
      <p:bldP spid="22" grpId="0"/>
      <p:bldP spid="25" grpId="0"/>
      <p:bldP spid="26" grpId="0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304800" y="1295400"/>
          <a:ext cx="8610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95400" y="4624626"/>
            <a:ext cx="1600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лептонного заряда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2630269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барионного заряда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57200" y="0"/>
            <a:ext cx="8229600" cy="1219200"/>
          </a:xfrm>
          <a:prstGeom prst="rect">
            <a:avLst/>
          </a:prstGeom>
        </p:spPr>
        <p:txBody>
          <a:bodyPr/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Законы сохранения и картина мира</a:t>
            </a:r>
            <a:endParaRPr kumimoji="0" lang="ru-RU" sz="4200" b="1" i="0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58200" y="6407944"/>
            <a:ext cx="554832" cy="365125"/>
          </a:xfrm>
        </p:spPr>
        <p:txBody>
          <a:bodyPr/>
          <a:lstStyle/>
          <a:p>
            <a:fld id="{A483448D-3A78-4528-A469-B745A65DA480}" type="slidenum">
              <a:rPr lang="en-US" sz="1400" b="1" smtClean="0"/>
              <a:pPr/>
              <a:t>16</a:t>
            </a:fld>
            <a:endParaRPr lang="en-US" sz="1400" b="1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2790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Симметрия в природе 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 законы сохранения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28600" y="1447800"/>
          <a:ext cx="8686800" cy="5236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362200"/>
                <a:gridCol w="4191000"/>
              </a:tblGrid>
              <a:tr h="783037">
                <a:tc>
                  <a:txBody>
                    <a:bodyPr/>
                    <a:lstStyle/>
                    <a:p>
                      <a:r>
                        <a:rPr lang="ru-RU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Вид симметрии</a:t>
                      </a:r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Инварианты</a:t>
                      </a:r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Закон сохранения</a:t>
                      </a:r>
                    </a:p>
                    <a:p>
                      <a:endParaRPr lang="ru-RU" dirty="0"/>
                    </a:p>
                  </a:txBody>
                  <a:tcPr anchor="ctr"/>
                </a:tc>
              </a:tr>
              <a:tr h="144078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/>
                        </a:rPr>
                        <a:t>Однородность пространства</a:t>
                      </a:r>
                      <a:endParaRPr lang="ru-RU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Импульс</a:t>
                      </a:r>
                      <a:r>
                        <a:rPr lang="ru-RU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замкнутой </a:t>
                      </a:r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системы тел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Закон сохранения импульса</a:t>
                      </a:r>
                    </a:p>
                    <a:p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144078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Однородность времени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Полная энергия замкнутой системы тел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Закон сохранения энергии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44078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Изотропность</a:t>
                      </a:r>
                      <a:r>
                        <a:rPr lang="ru-RU" b="1" baseline="0" dirty="0" smtClean="0"/>
                        <a:t> пространства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Момент импульса замкнутой системы тел</a:t>
                      </a:r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Закон сохранения момента импульса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410200" y="4510914"/>
          <a:ext cx="2971800" cy="442086"/>
        </p:xfrm>
        <a:graphic>
          <a:graphicData uri="http://schemas.openxmlformats.org/presentationml/2006/ole">
            <p:oleObj spid="_x0000_s37893" name="Формула" r:id="rId3" imgW="1536480" imgH="228600" progId="Equation.3">
              <p:embed/>
            </p:oleObj>
          </a:graphicData>
        </a:graphic>
      </p:graphicFrame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5105400" y="3086100"/>
          <a:ext cx="3538538" cy="419100"/>
        </p:xfrm>
        <a:graphic>
          <a:graphicData uri="http://schemas.openxmlformats.org/presentationml/2006/ole">
            <p:oleObj spid="_x0000_s37895" name="Формула" r:id="rId4" imgW="1930320" imgH="22860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5842000" y="6019799"/>
          <a:ext cx="2082800" cy="490071"/>
        </p:xfrm>
        <a:graphic>
          <a:graphicData uri="http://schemas.openxmlformats.org/presentationml/2006/ole">
            <p:oleObj spid="_x0000_s37896" name="Формула" r:id="rId5" imgW="1079280" imgH="253800" progId="Equation.3">
              <p:embed/>
            </p:oleObj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458200" y="6407944"/>
            <a:ext cx="478632" cy="365125"/>
          </a:xfrm>
        </p:spPr>
        <p:txBody>
          <a:bodyPr/>
          <a:lstStyle/>
          <a:p>
            <a:fld id="{A483448D-3A78-4528-A469-B745A65DA480}" type="slidenum">
              <a:rPr lang="en-US" sz="1400" b="1" smtClean="0"/>
              <a:pPr/>
              <a:t>17</a:t>
            </a:fld>
            <a:endParaRPr lang="en-US" sz="1400" b="1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304800" y="152400"/>
          <a:ext cx="86106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304800"/>
            <a:ext cx="7924800" cy="52322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Современная картина мира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990600"/>
            <a:ext cx="42672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/>
              <a:t>Мир основан на 48 фундаментальных частицах: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sz="1400" b="1" dirty="0" smtClean="0"/>
              <a:t>12 лептонов (электрон, мюон, </a:t>
            </a:r>
            <a:r>
              <a:rPr lang="ru-RU" sz="1400" b="1" dirty="0" err="1" smtClean="0"/>
              <a:t>таон</a:t>
            </a:r>
            <a:r>
              <a:rPr lang="ru-RU" sz="1400" b="1" dirty="0" smtClean="0"/>
              <a:t>, электронное</a:t>
            </a:r>
            <a:r>
              <a:rPr lang="en-US" sz="1400" b="1" dirty="0" smtClean="0"/>
              <a:t> </a:t>
            </a:r>
            <a:r>
              <a:rPr lang="ru-RU" sz="1400" b="1" dirty="0" smtClean="0"/>
              <a:t>нейтрино, </a:t>
            </a:r>
            <a:r>
              <a:rPr lang="ru-RU" sz="1400" b="1" dirty="0" err="1" smtClean="0"/>
              <a:t>мюонное</a:t>
            </a:r>
            <a:r>
              <a:rPr lang="ru-RU" sz="1400" b="1" dirty="0" smtClean="0"/>
              <a:t> нейтрино, </a:t>
            </a:r>
            <a:r>
              <a:rPr lang="ru-RU" sz="1400" b="1" dirty="0" err="1" smtClean="0"/>
              <a:t>таонное</a:t>
            </a:r>
            <a:r>
              <a:rPr lang="ru-RU" sz="1400" b="1" dirty="0" smtClean="0"/>
              <a:t> нейтрино</a:t>
            </a:r>
            <a:r>
              <a:rPr lang="en-US" sz="1400" b="1" dirty="0" smtClean="0"/>
              <a:t> </a:t>
            </a:r>
            <a:r>
              <a:rPr lang="ru-RU" sz="1400" b="1" dirty="0" smtClean="0"/>
              <a:t>и их античастицы</a:t>
            </a:r>
            <a:r>
              <a:rPr lang="en-US" sz="1400" b="1" dirty="0" smtClean="0"/>
              <a:t>)</a:t>
            </a:r>
            <a:r>
              <a:rPr lang="ru-RU" sz="1400" b="1" dirty="0" smtClean="0"/>
              <a:t>;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sz="1400" b="1" dirty="0" smtClean="0"/>
              <a:t>36 кварков</a:t>
            </a:r>
            <a:r>
              <a:rPr lang="en-US" sz="1400" b="1" dirty="0" smtClean="0"/>
              <a:t> </a:t>
            </a:r>
            <a:r>
              <a:rPr lang="ru-RU" sz="1400" b="1" dirty="0" smtClean="0"/>
              <a:t>(верхний</a:t>
            </a:r>
            <a:r>
              <a:rPr lang="en-US" sz="1400" b="1" dirty="0" smtClean="0"/>
              <a:t>, </a:t>
            </a:r>
            <a:r>
              <a:rPr lang="ru-RU" sz="1400" b="1" dirty="0" smtClean="0"/>
              <a:t>нижний,</a:t>
            </a:r>
            <a:r>
              <a:rPr lang="en-US" sz="1400" b="1" dirty="0" smtClean="0"/>
              <a:t> </a:t>
            </a:r>
            <a:r>
              <a:rPr lang="ru-RU" sz="1400" b="1" dirty="0" smtClean="0"/>
              <a:t>странный, очарованный, красивый, истинный кварки, причём каждый из них в трёх разновидностях (красный, синий, зелёный) и их античастицы).</a:t>
            </a:r>
            <a:endParaRPr lang="ru-RU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3429000"/>
            <a:ext cx="419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/>
              <a:t> Многообразие и единство мира основывается на взаимодействии и взаимопревращении фундаментальных частиц.</a:t>
            </a:r>
            <a:endParaRPr lang="ru-RU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" y="4267200"/>
            <a:ext cx="4267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/>
              <a:t>Движение есть проявление фундаментальных </a:t>
            </a:r>
            <a:r>
              <a:rPr lang="en-US" sz="1400" b="1" dirty="0" smtClean="0"/>
              <a:t> </a:t>
            </a:r>
            <a:r>
              <a:rPr lang="ru-RU" sz="1400" b="1" dirty="0" smtClean="0"/>
              <a:t>взаимодействий (гравитационного, электромагнитного, сильного и слабого), переносчиками которых являются фотоны, </a:t>
            </a:r>
            <a:r>
              <a:rPr lang="ru-RU" sz="1400" b="1" dirty="0" err="1" smtClean="0"/>
              <a:t>глюоны</a:t>
            </a:r>
            <a:r>
              <a:rPr lang="ru-RU" sz="1400" b="1" dirty="0" smtClean="0"/>
              <a:t>, промежуточные бозоны и, возможно, </a:t>
            </a:r>
          </a:p>
          <a:p>
            <a:pPr algn="just"/>
            <a:r>
              <a:rPr lang="ru-RU" sz="1400" b="1" dirty="0" smtClean="0"/>
              <a:t>гравитоны.</a:t>
            </a:r>
            <a:endParaRPr lang="ru-RU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724400" y="1358205"/>
            <a:ext cx="403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/>
              <a:t> Представления об устройстве мироздания складываются на основе разработки  единой</a:t>
            </a:r>
            <a:r>
              <a:rPr lang="en-US" sz="1400" b="1" dirty="0" smtClean="0"/>
              <a:t>  </a:t>
            </a:r>
            <a:r>
              <a:rPr lang="ru-RU" sz="1400" b="1" dirty="0" smtClean="0"/>
              <a:t>теории поля, объединяющей все</a:t>
            </a:r>
            <a:r>
              <a:rPr lang="en-US" sz="1400" b="1" dirty="0" smtClean="0"/>
              <a:t> </a:t>
            </a:r>
            <a:r>
              <a:rPr lang="ru-RU" sz="1400" b="1" dirty="0" smtClean="0"/>
              <a:t>фундаментальные взаимодействия (теория</a:t>
            </a:r>
            <a:r>
              <a:rPr lang="en-US" sz="1400" b="1" dirty="0" smtClean="0"/>
              <a:t> </a:t>
            </a:r>
            <a:r>
              <a:rPr lang="ru-RU" sz="1400" b="1" dirty="0" smtClean="0"/>
              <a:t>Великого объединения, теория </a:t>
            </a:r>
            <a:r>
              <a:rPr lang="en-US" sz="1400" b="1" dirty="0" smtClean="0"/>
              <a:t> </a:t>
            </a:r>
            <a:r>
              <a:rPr lang="ru-RU" sz="1400" b="1" dirty="0" err="1" smtClean="0"/>
              <a:t>суперсимметрии</a:t>
            </a:r>
            <a:r>
              <a:rPr lang="ru-RU" sz="1400" b="1" dirty="0" smtClean="0"/>
              <a:t>).</a:t>
            </a:r>
            <a:endParaRPr lang="ru-RU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724401" y="2819400"/>
            <a:ext cx="411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/>
              <a:t> Природа рассматривается в движении и </a:t>
            </a:r>
          </a:p>
          <a:p>
            <a:pPr algn="just"/>
            <a:r>
              <a:rPr lang="ru-RU" sz="1400" b="1" dirty="0" smtClean="0"/>
              <a:t>развитии. В физике рассматривается </a:t>
            </a:r>
          </a:p>
          <a:p>
            <a:pPr algn="just"/>
            <a:r>
              <a:rPr lang="ru-RU" sz="1400" b="1" dirty="0" smtClean="0"/>
              <a:t>диалектический метод (вещество и поле, </a:t>
            </a:r>
          </a:p>
          <a:p>
            <a:pPr algn="just"/>
            <a:r>
              <a:rPr lang="ru-RU" sz="1400" b="1" dirty="0" smtClean="0"/>
              <a:t>частица и волна, масса и энергия </a:t>
            </a:r>
          </a:p>
          <a:p>
            <a:pPr algn="just"/>
            <a:r>
              <a:rPr lang="ru-RU" sz="1400" b="1" dirty="0" smtClean="0"/>
              <a:t>рассматриваются в диалектическом единстве).</a:t>
            </a:r>
            <a:endParaRPr lang="ru-RU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724400" y="4191000"/>
            <a:ext cx="411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/>
              <a:t>Современные представления о мире  </a:t>
            </a:r>
          </a:p>
          <a:p>
            <a:pPr algn="just"/>
            <a:r>
              <a:rPr lang="ru-RU" sz="1400" b="1" dirty="0" smtClean="0"/>
              <a:t>характеризуют :</a:t>
            </a:r>
          </a:p>
          <a:p>
            <a:pPr lvl="1" algn="just"/>
            <a:r>
              <a:rPr lang="ru-RU" sz="1400" b="1" dirty="0" smtClean="0"/>
              <a:t>системность;</a:t>
            </a:r>
          </a:p>
          <a:p>
            <a:pPr lvl="1" algn="just"/>
            <a:r>
              <a:rPr lang="ru-RU" sz="1400" b="1" dirty="0" smtClean="0"/>
              <a:t>глобальный эволюционизм;</a:t>
            </a:r>
          </a:p>
          <a:p>
            <a:pPr lvl="1" algn="just"/>
            <a:r>
              <a:rPr lang="ru-RU" sz="1400" b="1" dirty="0" smtClean="0"/>
              <a:t>самоорганизация;</a:t>
            </a:r>
          </a:p>
          <a:p>
            <a:pPr lvl="1" algn="just"/>
            <a:r>
              <a:rPr lang="ru-RU" sz="1400" b="1" dirty="0" smtClean="0"/>
              <a:t>историчность.</a:t>
            </a:r>
            <a:endParaRPr lang="ru-RU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04801" y="58674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      Современные представления характеризуются как научно-методологические: </a:t>
            </a:r>
            <a:r>
              <a:rPr lang="en-US" sz="1600" b="1" dirty="0" smtClean="0"/>
              <a:t> </a:t>
            </a:r>
            <a:r>
              <a:rPr lang="ru-RU" sz="1600" b="1" dirty="0" smtClean="0"/>
              <a:t>объективная картина объекта опосредуется (измерением) методом познания субъекта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8305800" y="6324600"/>
            <a:ext cx="554832" cy="365125"/>
          </a:xfrm>
        </p:spPr>
        <p:txBody>
          <a:bodyPr/>
          <a:lstStyle/>
          <a:p>
            <a:fld id="{A483448D-3A78-4528-A469-B745A65DA480}" type="slidenum">
              <a:rPr lang="en-US" sz="1400" b="1" smtClean="0"/>
              <a:pPr/>
              <a:t>18</a:t>
            </a:fld>
            <a:endParaRPr lang="en-US" sz="1400" b="1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17" grpId="0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04800" y="1524000"/>
            <a:ext cx="86106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Times New Roman" pitchFamily="18" charset="0"/>
              </a:rPr>
              <a:t>    Ф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Times New Roman" pitchFamily="18" charset="0"/>
              </a:rPr>
              <a:t>изическая картина мира</a:t>
            </a:r>
            <a:r>
              <a:rPr kumimoji="0" lang="ru-RU" sz="2800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Times New Roman" pitchFamily="18" charset="0"/>
              </a:rPr>
              <a:t> — это часть нашего мировоззрения, помогающего правильно ориентироваться в мире, целенаправленно в нем действовать, жить и работать.</a:t>
            </a:r>
            <a:endParaRPr kumimoji="0" lang="ru-RU" sz="2800" b="1" i="1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j-lt"/>
            </a:endParaRPr>
          </a:p>
        </p:txBody>
      </p:sp>
      <p:pic>
        <p:nvPicPr>
          <p:cNvPr id="3" name="Picture 5" descr="C:\Documents and Settings\Администратор\Мои документы\Презентации\Последний урок в 11 классе\Изображения\фотоны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819400" y="4419600"/>
            <a:ext cx="3067050" cy="1257300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4400" y="6407944"/>
            <a:ext cx="478632" cy="365125"/>
          </a:xfrm>
        </p:spPr>
        <p:txBody>
          <a:bodyPr/>
          <a:lstStyle/>
          <a:p>
            <a:fld id="{A483448D-3A78-4528-A469-B745A65DA480}" type="slidenum">
              <a:rPr lang="en-US" sz="1400" b="1" smtClean="0"/>
              <a:pPr/>
              <a:t>19</a:t>
            </a:fld>
            <a:endParaRPr lang="en-US" sz="1400" b="1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762000"/>
            <a:ext cx="6629400" cy="4495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« С давних времён, с тех пор, как существует изучение природы, оно имело перед собой в качестве идеала конечную, высшую задачу: объединить пёстрое многообразие физических явлений в единую систему, а если возможно, то в одну-единственную формулу». </a:t>
            </a:r>
            <a:endParaRPr lang="ru-RU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1800" y="4648200"/>
            <a:ext cx="3962400" cy="1399032"/>
          </a:xfrm>
        </p:spPr>
        <p:txBody>
          <a:bodyPr/>
          <a:lstStyle/>
          <a:p>
            <a:pPr algn="r"/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Макс Планк</a:t>
            </a:r>
            <a:endParaRPr lang="ru-RU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C:\Documents and Settings\Администратор\Мои документы\Презентации\Последний урок в 11 классе\Изображения\4 вида взаимодействий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162800" y="424682"/>
            <a:ext cx="1752600" cy="437591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z="1400" b="1" smtClean="0"/>
              <a:pPr/>
              <a:t>2</a:t>
            </a:fld>
            <a:endParaRPr lang="en-US" sz="1400" b="1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143000" y="1981200"/>
            <a:ext cx="7162800" cy="1752600"/>
          </a:xfrm>
          <a:prstGeom prst="rect">
            <a:avLst/>
          </a:prstGeom>
        </p:spPr>
        <p:txBody>
          <a:bodyPr>
            <a:normAutofit fontScale="85000"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all" spc="0" normalizeH="0" baseline="0" noProof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Урок окончен.</a:t>
            </a:r>
            <a:endParaRPr kumimoji="0" lang="en-US" sz="4100" b="1" i="0" u="none" strike="noStrike" kern="1200" cap="all" spc="0" normalizeH="0" baseline="0" noProof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all" spc="0" normalizeH="0" baseline="0" noProof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Прощай,</a:t>
            </a:r>
            <a:r>
              <a:rPr kumimoji="0" lang="ru-RU" sz="4100" b="1" i="0" u="none" strike="noStrike" kern="1200" cap="all" spc="0" normalizeH="0" noProof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школьная физика.</a:t>
            </a:r>
            <a:r>
              <a:rPr kumimoji="0" lang="ru-RU" sz="4100" b="1" i="0" u="none" strike="noStrike" kern="1200" cap="all" spc="0" normalizeH="0" baseline="0" noProof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100" b="1" i="0" u="none" strike="noStrike" kern="1200" cap="all" spc="0" normalizeH="0" baseline="0" noProof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100" b="1" i="0" u="none" strike="noStrike" kern="1200" cap="all" spc="0" normalizeH="0" baseline="0" noProof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Доброго</a:t>
            </a:r>
            <a:r>
              <a:rPr kumimoji="0" lang="en-US" sz="4100" b="1" i="0" u="none" strike="noStrike" kern="1200" cap="all" spc="0" normalizeH="0" baseline="0" noProof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100" b="1" i="0" u="none" strike="noStrike" kern="1200" cap="all" spc="0" normalizeH="0" baseline="0" noProof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всем пути!</a:t>
            </a:r>
            <a:endParaRPr kumimoji="0" lang="ru-RU" sz="4100" b="1" i="0" u="none" strike="noStrike" kern="1200" cap="all" spc="0" normalizeH="0" baseline="0" noProof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Текст 2"/>
          <p:cNvSpPr txBox="1">
            <a:spLocks/>
          </p:cNvSpPr>
          <p:nvPr/>
        </p:nvSpPr>
        <p:spPr>
          <a:xfrm>
            <a:off x="4495800" y="5029200"/>
            <a:ext cx="4343400" cy="1600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Использованные ресурсы: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http://www.milogiya2007.ru/mirozdanie.htm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http://www.rae.ru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http://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www.science-education.ru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/>
              </a:rPr>
              <a:t>http://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/>
              </a:rPr>
              <a:t>www.kirensky.ru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4400" y="6407944"/>
            <a:ext cx="478632" cy="365125"/>
          </a:xfrm>
        </p:spPr>
        <p:txBody>
          <a:bodyPr/>
          <a:lstStyle/>
          <a:p>
            <a:fld id="{A483448D-3A78-4528-A469-B745A65DA480}" type="slidenum">
              <a:rPr lang="en-US" sz="1400" b="1" smtClean="0"/>
              <a:pPr/>
              <a:t>20</a:t>
            </a:fld>
            <a:endParaRPr lang="en-US" sz="1400" b="1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0" y="1676400"/>
            <a:ext cx="7239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6905625" algn="l"/>
              </a:tabLst>
            </a:pP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Физическая картина мира – это обобщенная модель природы, включающая  в себя представления физической науки  о  материи,  движении,  взаимодействии,</a:t>
            </a:r>
          </a:p>
          <a:p>
            <a:pPr algn="just">
              <a:tabLst>
                <a:tab pos="6905625" algn="l"/>
              </a:tabLst>
            </a:pP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пространстве и времени, причинности и закономерности.</a:t>
            </a:r>
            <a:endParaRPr lang="ru-RU" sz="2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21505" name="Picture 1" descr="C:\Documents and Settings\Администратор\Мои документы\Презентации\Последний урок в 11 классе\Изображения\взаимодействие частиц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7200" y="76200"/>
            <a:ext cx="3829050" cy="15335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07" name="Picture 3" descr="C:\Documents and Settings\Администратор\Мои документы\Презентации\Последний урок в 11 классе\Изображения\опыт Комптона.jpg"/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410200" y="4810125"/>
            <a:ext cx="3352800" cy="2047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z="1400" b="1" smtClean="0"/>
              <a:pPr/>
              <a:t>3</a:t>
            </a:fld>
            <a:endParaRPr lang="en-US" sz="1400" b="1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28800" y="1447800"/>
            <a:ext cx="59436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«Многое, о чём думает физика, предвидела философия. Мы, физики, благодарны ей за это, ибо то, к чему мы стремимся, - это картина мира, которая не только соответствует опыту, но и удовлетворяет требованиям философской картины».</a:t>
            </a:r>
          </a:p>
          <a:p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1399032"/>
          </a:xfrm>
        </p:spPr>
        <p:txBody>
          <a:bodyPr/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Связь физики и философии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72200" y="4419600"/>
            <a:ext cx="16850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М.Борн 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2289" name="Picture 1" descr="C:\Documents and Settings\Администратор\Мои документы\Презентации\Последний урок в 11 классе\Изображения\симметрия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724400" y="5105400"/>
            <a:ext cx="3352800" cy="12954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z="1400" b="1" smtClean="0"/>
              <a:pPr/>
              <a:t>4</a:t>
            </a:fld>
            <a:endParaRPr lang="en-US" sz="1400" b="1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027906"/>
          </a:xfrm>
        </p:spPr>
        <p:txBody>
          <a:bodyPr/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Принципы познания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28600" y="955040"/>
          <a:ext cx="8763000" cy="52933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200400"/>
                <a:gridCol w="5562600"/>
              </a:tblGrid>
              <a:tr h="578959">
                <a:tc>
                  <a:txBody>
                    <a:bodyPr/>
                    <a:lstStyle/>
                    <a:p>
                      <a:pPr algn="ctr"/>
                      <a:r>
                        <a:rPr lang="ru-RU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Название</a:t>
                      </a:r>
                      <a:r>
                        <a:rPr lang="ru-RU" b="0" cap="none" spc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 принципа</a:t>
                      </a:r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Содержание</a:t>
                      </a:r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9104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Принцип причинности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Упорядоченность явлений накладывает ограничения  на всё, что происходит в мире</a:t>
                      </a:r>
                      <a:endParaRPr lang="ru-RU" b="1" dirty="0"/>
                    </a:p>
                  </a:txBody>
                  <a:tcPr/>
                </a:tc>
              </a:tr>
              <a:tr h="57895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Принцип наблюдаемости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 науку должны вводиться</a:t>
                      </a:r>
                      <a:r>
                        <a:rPr lang="ru-RU" b="1" baseline="0" dirty="0" smtClean="0"/>
                        <a:t> не умозрительные, е наблюдаемые (измеряемые) величины</a:t>
                      </a:r>
                      <a:endParaRPr lang="ru-RU" b="1" dirty="0"/>
                    </a:p>
                  </a:txBody>
                  <a:tcPr/>
                </a:tc>
              </a:tr>
              <a:tr h="57895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Принцип соответствия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Каждая физическая теория – относительная истина,  содержащая элемент абсолютной истины</a:t>
                      </a:r>
                      <a:endParaRPr lang="ru-RU" b="1" dirty="0"/>
                    </a:p>
                  </a:txBody>
                  <a:tcPr/>
                </a:tc>
              </a:tr>
              <a:tr h="57895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Принцип симметрии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Симметрия выражает  сохранение чего-то при каких-то изменениях</a:t>
                      </a:r>
                      <a:endParaRPr lang="ru-RU" b="1" dirty="0"/>
                    </a:p>
                  </a:txBody>
                  <a:tcPr/>
                </a:tc>
              </a:tr>
              <a:tr h="61552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Принципы (правила)</a:t>
                      </a:r>
                      <a:r>
                        <a:rPr lang="ru-RU" b="1" baseline="0" dirty="0" smtClean="0"/>
                        <a:t> отбора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Ограничивают</a:t>
                      </a:r>
                      <a:r>
                        <a:rPr lang="ru-RU" b="1" baseline="0" dirty="0" smtClean="0"/>
                        <a:t> наше вмешательство в процесс преобразования природы</a:t>
                      </a:r>
                      <a:endParaRPr lang="ru-RU" b="1" dirty="0" smtClean="0"/>
                    </a:p>
                    <a:p>
                      <a:endParaRPr lang="ru-RU" b="1" dirty="0"/>
                    </a:p>
                  </a:txBody>
                  <a:tcPr/>
                </a:tc>
              </a:tr>
              <a:tr h="57895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Принципы оптимальности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baseline="0" dirty="0" smtClean="0"/>
                        <a:t>Утверждение о минимуме или максимуме  некоторой физической величины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z="1400" b="1" smtClean="0"/>
              <a:pPr/>
              <a:t>5</a:t>
            </a:fld>
            <a:endParaRPr lang="en-US" sz="1400" b="1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76200"/>
          <a:ext cx="89916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66800" y="2133600"/>
            <a:ext cx="11047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материя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4880" y="3276600"/>
            <a:ext cx="12266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движение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4139625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пространство </a:t>
            </a:r>
          </a:p>
          <a:p>
            <a:pPr lvl="0"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время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5257800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взаимодействие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05143" y="1981200"/>
            <a:ext cx="178125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Классическая </a:t>
            </a:r>
          </a:p>
          <a:p>
            <a:pPr lvl="0"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механика</a:t>
            </a:r>
          </a:p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528183" y="3429000"/>
            <a:ext cx="21868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Электродинамика</a:t>
            </a:r>
            <a:endParaRPr lang="ru-RU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3561731" y="4648200"/>
            <a:ext cx="20008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Статистическая </a:t>
            </a:r>
          </a:p>
          <a:p>
            <a:pPr lvl="0"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физика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86505" y="5986046"/>
            <a:ext cx="21291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Квантовая физика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31429" y="1981200"/>
            <a:ext cx="20553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 </a:t>
            </a:r>
          </a:p>
          <a:p>
            <a:pPr lvl="0"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относительности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53200" y="30480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 соответствия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31300" y="3962400"/>
            <a:ext cx="21419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 </a:t>
            </a:r>
          </a:p>
          <a:p>
            <a:pPr lvl="0"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дополнительности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53200" y="50292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 причинности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76475" y="6138446"/>
            <a:ext cx="1107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другие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z="1400" b="1" smtClean="0"/>
              <a:pPr/>
              <a:t>6</a:t>
            </a:fld>
            <a:endParaRPr lang="en-US" sz="1400" b="1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219200"/>
            <a:ext cx="8534400" cy="523560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hlinkClick r:id="rId3" action="ppaction://hlinksldjump"/>
              </a:rPr>
              <a:t>Что такое физика?</a:t>
            </a:r>
            <a:endParaRPr lang="ru-RU" dirty="0" smtClean="0"/>
          </a:p>
          <a:p>
            <a:pPr algn="just"/>
            <a:r>
              <a:rPr lang="ru-RU" dirty="0" smtClean="0">
                <a:hlinkClick r:id="rId3" action="ppaction://hlinksldjump"/>
              </a:rPr>
              <a:t>Что такое материя?</a:t>
            </a:r>
            <a:endParaRPr lang="ru-RU" dirty="0" smtClean="0"/>
          </a:p>
          <a:p>
            <a:pPr algn="just"/>
            <a:r>
              <a:rPr lang="ru-RU" dirty="0" smtClean="0">
                <a:hlinkClick r:id="rId3" action="ppaction://hlinksldjump"/>
              </a:rPr>
              <a:t>Что такое вещество? поле?</a:t>
            </a:r>
            <a:endParaRPr lang="ru-RU" dirty="0" smtClean="0"/>
          </a:p>
          <a:p>
            <a:pPr algn="just"/>
            <a:r>
              <a:rPr lang="ru-RU" dirty="0" smtClean="0">
                <a:hlinkClick r:id="rId3" action="ppaction://hlinksldjump"/>
              </a:rPr>
              <a:t>Что является формой  существования материи?</a:t>
            </a:r>
          </a:p>
          <a:p>
            <a:pPr algn="just"/>
            <a:r>
              <a:rPr lang="ru-RU" dirty="0" smtClean="0">
                <a:hlinkClick r:id="rId3" action="ppaction://hlinksldjump"/>
              </a:rPr>
              <a:t>Что такое физический закон?</a:t>
            </a:r>
          </a:p>
          <a:p>
            <a:pPr algn="just"/>
            <a:r>
              <a:rPr lang="ru-RU" dirty="0" smtClean="0">
                <a:hlinkClick r:id="rId3" action="ppaction://hlinksldjump"/>
              </a:rPr>
              <a:t>Что такое физическая теория?</a:t>
            </a:r>
          </a:p>
          <a:p>
            <a:pPr algn="just"/>
            <a:r>
              <a:rPr lang="ru-RU" dirty="0" smtClean="0">
                <a:hlinkClick r:id="rId3" action="ppaction://hlinksldjump"/>
              </a:rPr>
              <a:t>Что такое принципы физической картины мира?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506"/>
          </a:xfrm>
        </p:spPr>
        <p:txBody>
          <a:bodyPr/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Вспомним: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z="1400" b="1" smtClean="0"/>
              <a:pPr/>
              <a:t>7</a:t>
            </a:fld>
            <a:endParaRPr lang="en-US" sz="1400" b="1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2169855"/>
            <a:ext cx="8305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Физика – наука о наиболее общих и фундаментальных закономерностях, определяющих структуру и эволюцию материального мира.</a:t>
            </a:r>
            <a:endParaRPr lang="ru-RU" sz="32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209800"/>
            <a:ext cx="853439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Материя – объективная реальность, существующая независимо от нашего сознания, данная нам в ощущениях.</a:t>
            </a:r>
          </a:p>
          <a:p>
            <a:pPr algn="just">
              <a:defRPr/>
            </a:pPr>
            <a:endParaRPr lang="ru-RU" sz="32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228600"/>
            <a:ext cx="60198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Движение – форма существования материи</a:t>
            </a:r>
            <a:endParaRPr lang="en-US" sz="32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defRPr/>
            </a:pPr>
            <a:endParaRPr lang="ru-RU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" y="2362200"/>
            <a:ext cx="8610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Физический закон – описание соотношений в природе, проявляющихся при определённых условиях в эксперименте.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7200" y="2514600"/>
            <a:ext cx="8305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Научная теория содержит постулаты, определения, гипотезы и законы, объясняющие наблюдаемое явление.</a:t>
            </a:r>
          </a:p>
        </p:txBody>
      </p:sp>
      <p:sp>
        <p:nvSpPr>
          <p:cNvPr id="8" name="Управляющая кнопка: возврат 7">
            <a:hlinkClick r:id="rId2" action="ppaction://hlinksldjump" highlightClick="1"/>
          </p:cNvPr>
          <p:cNvSpPr/>
          <p:nvPr/>
        </p:nvSpPr>
        <p:spPr>
          <a:xfrm>
            <a:off x="7772400" y="6324600"/>
            <a:ext cx="457200" cy="3810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Схема 8"/>
          <p:cNvGraphicFramePr/>
          <p:nvPr/>
        </p:nvGraphicFramePr>
        <p:xfrm>
          <a:off x="685800" y="1524000"/>
          <a:ext cx="79248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09600" y="2590800"/>
            <a:ext cx="7620000" cy="153233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Принципы – правила в естествознании, осуществляющие связи между изучаемыми явлениями и теориями</a:t>
            </a:r>
            <a:endParaRPr lang="ru-RU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13" name="Схема 12"/>
          <p:cNvGraphicFramePr/>
          <p:nvPr/>
        </p:nvGraphicFramePr>
        <p:xfrm>
          <a:off x="228600" y="304800"/>
          <a:ext cx="86868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z="1400" b="1" smtClean="0"/>
              <a:pPr/>
              <a:t>8</a:t>
            </a:fld>
            <a:endParaRPr lang="en-US" sz="1400" b="1" dirty="0"/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305800" y="6324600"/>
            <a:ext cx="381000" cy="381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5" grpId="0"/>
      <p:bldP spid="5" grpId="1"/>
      <p:bldP spid="6" grpId="0"/>
      <p:bldP spid="6" grpId="1"/>
      <p:bldP spid="7" grpId="0"/>
      <p:bldP spid="7" grpId="1"/>
      <p:bldGraphic spid="9" grpId="0">
        <p:bldAsOne/>
      </p:bldGraphic>
      <p:bldGraphic spid="9" grpId="1">
        <p:bldAsOne/>
      </p:bldGraphic>
      <p:bldP spid="10" grpId="0" animBg="1"/>
      <p:bldGraphic spid="13" grpId="0">
        <p:bldAsOne/>
      </p:bldGraphic>
      <p:bldGraphic spid="13" grpId="1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52400"/>
            <a:ext cx="6200736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Механическая картина мира 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0" y="762000"/>
            <a:ext cx="9144000" cy="1799074"/>
            <a:chOff x="0" y="762000"/>
            <a:chExt cx="9144000" cy="1962626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0" y="762000"/>
              <a:ext cx="9144000" cy="1828800"/>
              <a:chOff x="0" y="0"/>
              <a:chExt cx="9144000" cy="1828800"/>
            </a:xfrm>
            <a:scene3d>
              <a:camera prst="orthographicFront"/>
              <a:lightRig rig="threePt" dir="t">
                <a:rot lat="0" lon="0" rev="7500000"/>
              </a:lightRig>
            </a:scene3d>
          </p:grpSpPr>
          <p:sp>
            <p:nvSpPr>
              <p:cNvPr id="4" name="Скругленный прямоугольник 3"/>
              <p:cNvSpPr/>
              <p:nvPr/>
            </p:nvSpPr>
            <p:spPr>
              <a:xfrm>
                <a:off x="0" y="0"/>
                <a:ext cx="9144000" cy="1828800"/>
              </a:xfrm>
              <a:prstGeom prst="roundRect">
                <a:avLst>
                  <a:gd name="adj" fmla="val 10000"/>
                </a:avLst>
              </a:prstGeom>
              <a:sp3d prstMaterial="plastic">
                <a:bevelT w="127000" h="254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" name="Скругленный прямоугольник 4"/>
              <p:cNvSpPr/>
              <p:nvPr/>
            </p:nvSpPr>
            <p:spPr>
              <a:xfrm>
                <a:off x="53564" y="53564"/>
                <a:ext cx="9036872" cy="172167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0010" tIns="80010" rIns="80010" bIns="80010" numCol="1" spcCol="1270" anchor="ctr" anchorCtr="0">
                <a:noAutofit/>
              </a:bodyPr>
              <a:lstStyle/>
              <a:p>
                <a:pPr lvl="0" algn="ctr" defTabSz="9334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2100" kern="1200" dirty="0" smtClean="0"/>
              </a:p>
              <a:p>
                <a:pPr lvl="0" algn="ctr" defTabSz="9334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2100" kern="1200" dirty="0" smtClean="0"/>
              </a:p>
              <a:p>
                <a:pPr lvl="0" algn="ctr" defTabSz="9334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2100" kern="1200" dirty="0" smtClean="0"/>
              </a:p>
              <a:p>
                <a:pPr lvl="0" algn="ctr" defTabSz="9334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2100" kern="1200" dirty="0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381001" y="978694"/>
              <a:ext cx="8534399" cy="1745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ru-RU" sz="1600" b="1" dirty="0" smtClean="0"/>
                <a:t>формируется на основе: </a:t>
              </a:r>
            </a:p>
            <a:p>
              <a:pPr lvl="1" algn="just"/>
              <a:r>
                <a:rPr lang="ru-RU" sz="1600" b="1" dirty="0" smtClean="0"/>
                <a:t>механики Леонардо да Винчи (1452 - 1519), гелиоцентрической системы Н.Коперника (1473 - 1543), экспериментального естествознания Г. Галилея (1564 - 1642),  законов небесной механики И.Кеплера (1571 - 1630), механики И.Ньютона (1643 - 1727)</a:t>
              </a:r>
            </a:p>
            <a:p>
              <a:endParaRPr lang="ru-RU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87051" y="2514600"/>
            <a:ext cx="7061549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Электромагнитная картина мира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2396" y="4572000"/>
            <a:ext cx="8799204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Квантово – статистическая картина мира</a:t>
            </a:r>
          </a:p>
        </p:txBody>
      </p:sp>
      <p:grpSp>
        <p:nvGrpSpPr>
          <p:cNvPr id="22" name="Группа 21"/>
          <p:cNvGrpSpPr/>
          <p:nvPr/>
        </p:nvGrpSpPr>
        <p:grpSpPr>
          <a:xfrm>
            <a:off x="0" y="5181600"/>
            <a:ext cx="9144000" cy="1524000"/>
            <a:chOff x="0" y="5181600"/>
            <a:chExt cx="9144000" cy="1524000"/>
          </a:xfrm>
        </p:grpSpPr>
        <p:grpSp>
          <p:nvGrpSpPr>
            <p:cNvPr id="15" name="Группа 14"/>
            <p:cNvGrpSpPr/>
            <p:nvPr/>
          </p:nvGrpSpPr>
          <p:grpSpPr>
            <a:xfrm>
              <a:off x="0" y="5181600"/>
              <a:ext cx="9144000" cy="1524000"/>
              <a:chOff x="0" y="0"/>
              <a:chExt cx="9144000" cy="1828800"/>
            </a:xfrm>
            <a:scene3d>
              <a:camera prst="orthographicFront"/>
              <a:lightRig rig="threePt" dir="t">
                <a:rot lat="0" lon="0" rev="7500000"/>
              </a:lightRig>
            </a:scene3d>
          </p:grpSpPr>
          <p:sp>
            <p:nvSpPr>
              <p:cNvPr id="16" name="Скругленный прямоугольник 15"/>
              <p:cNvSpPr/>
              <p:nvPr/>
            </p:nvSpPr>
            <p:spPr>
              <a:xfrm>
                <a:off x="0" y="0"/>
                <a:ext cx="9144000" cy="1828800"/>
              </a:xfrm>
              <a:prstGeom prst="roundRect">
                <a:avLst>
                  <a:gd name="adj" fmla="val 10000"/>
                </a:avLst>
              </a:prstGeom>
              <a:sp3d prstMaterial="plastic">
                <a:bevelT w="127000" h="254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7" name="Скругленный прямоугольник 4"/>
              <p:cNvSpPr/>
              <p:nvPr/>
            </p:nvSpPr>
            <p:spPr>
              <a:xfrm>
                <a:off x="53564" y="53564"/>
                <a:ext cx="9036872" cy="172167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0010" tIns="80010" rIns="80010" bIns="80010" numCol="1" spcCol="1270" anchor="ctr" anchorCtr="0">
                <a:noAutofit/>
              </a:bodyPr>
              <a:lstStyle/>
              <a:p>
                <a:pPr lvl="0" algn="ctr" defTabSz="9334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2100" kern="1200" dirty="0" smtClean="0"/>
              </a:p>
              <a:p>
                <a:pPr lvl="0" algn="ctr" defTabSz="9334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2100" kern="1200" dirty="0" smtClean="0"/>
              </a:p>
              <a:p>
                <a:pPr lvl="0" algn="ctr" defTabSz="9334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2100" kern="1200" dirty="0" smtClean="0"/>
              </a:p>
              <a:p>
                <a:pPr lvl="0" algn="ctr" defTabSz="9334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2100" kern="1200" dirty="0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228600" y="5257800"/>
              <a:ext cx="8763000" cy="1354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/>
                <a:t>формируется на основе:</a:t>
              </a:r>
            </a:p>
            <a:p>
              <a:pPr lvl="1"/>
              <a:r>
                <a:rPr lang="ru-RU" sz="1600" b="1" dirty="0" smtClean="0"/>
                <a:t>квантовой гипотезы М.Планка (1858 - 1947), волновой механики Э.Шрёдингера (1887 - 1961), квантовой механики В.Гейзенберга (1901 - 1976), квантовой теории атома Н.Бора (1885 - 1962)</a:t>
              </a:r>
            </a:p>
            <a:p>
              <a:endParaRPr lang="ru-RU" dirty="0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0" y="3048000"/>
            <a:ext cx="9144000" cy="1684756"/>
            <a:chOff x="0" y="3200400"/>
            <a:chExt cx="9144000" cy="1522541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0" y="3200400"/>
              <a:ext cx="9144000" cy="1295400"/>
              <a:chOff x="0" y="0"/>
              <a:chExt cx="9144000" cy="1828800"/>
            </a:xfrm>
            <a:scene3d>
              <a:camera prst="orthographicFront"/>
              <a:lightRig rig="threePt" dir="t">
                <a:rot lat="0" lon="0" rev="7500000"/>
              </a:lightRig>
            </a:scene3d>
          </p:grpSpPr>
          <p:sp>
            <p:nvSpPr>
              <p:cNvPr id="12" name="Скругленный прямоугольник 11"/>
              <p:cNvSpPr/>
              <p:nvPr/>
            </p:nvSpPr>
            <p:spPr>
              <a:xfrm>
                <a:off x="0" y="0"/>
                <a:ext cx="9144000" cy="1828800"/>
              </a:xfrm>
              <a:prstGeom prst="roundRect">
                <a:avLst>
                  <a:gd name="adj" fmla="val 10000"/>
                </a:avLst>
              </a:prstGeom>
              <a:sp3d prstMaterial="plastic">
                <a:bevelT w="127000" h="254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3" name="Скругленный прямоугольник 4"/>
              <p:cNvSpPr/>
              <p:nvPr/>
            </p:nvSpPr>
            <p:spPr>
              <a:xfrm>
                <a:off x="53564" y="53564"/>
                <a:ext cx="9036872" cy="172167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0010" tIns="80010" rIns="80010" bIns="80010" numCol="1" spcCol="1270" anchor="ctr" anchorCtr="0">
                <a:noAutofit/>
              </a:bodyPr>
              <a:lstStyle/>
              <a:p>
                <a:pPr lvl="0" algn="ctr" defTabSz="9334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2100" kern="1200" dirty="0" smtClean="0"/>
              </a:p>
              <a:p>
                <a:pPr lvl="0" algn="ctr" defTabSz="9334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2100" kern="1200" dirty="0" smtClean="0"/>
              </a:p>
              <a:p>
                <a:pPr lvl="0" algn="ctr" defTabSz="9334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2100" kern="1200" dirty="0" smtClean="0"/>
              </a:p>
              <a:p>
                <a:pPr lvl="0" algn="ctr" defTabSz="9334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2100" kern="1200" dirty="0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304800" y="3276600"/>
              <a:ext cx="8686800" cy="14463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/>
                <a:t>формируется  на основе:</a:t>
              </a:r>
            </a:p>
            <a:p>
              <a:pPr marL="531813"/>
              <a:r>
                <a:rPr lang="ru-RU" sz="1600" b="1" dirty="0" smtClean="0"/>
                <a:t>начал электромагнетизма М. Фарадея (1791 – 1867), теории электромагнитного поля  Д Максвелла (1831 – 1879), электронной теории Г. Лоренца (1853 – 1928), постулатов теории относительности А. Эйнштейна (1879 – 1955)  </a:t>
              </a:r>
            </a:p>
            <a:p>
              <a:endParaRPr lang="ru-RU" dirty="0"/>
            </a:p>
          </p:txBody>
        </p:sp>
      </p:grpSp>
      <p:sp>
        <p:nvSpPr>
          <p:cNvPr id="23" name="Номер слайда 22"/>
          <p:cNvSpPr>
            <a:spLocks noGrp="1"/>
          </p:cNvSpPr>
          <p:nvPr>
            <p:ph type="sldNum" sz="quarter" idx="12"/>
          </p:nvPr>
        </p:nvSpPr>
        <p:spPr>
          <a:xfrm>
            <a:off x="8534400" y="304800"/>
            <a:ext cx="365760" cy="365125"/>
          </a:xfrm>
        </p:spPr>
        <p:txBody>
          <a:bodyPr/>
          <a:lstStyle/>
          <a:p>
            <a:fld id="{A483448D-3A78-4528-A469-B745A65DA480}" type="slidenum">
              <a:rPr lang="en-US" sz="1400" b="1" smtClean="0"/>
              <a:pPr/>
              <a:t>9</a:t>
            </a:fld>
            <a:endParaRPr lang="en-US" sz="1400" b="1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22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AB0042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17BBFD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5080</TotalTime>
  <Words>1375</Words>
  <PresentationFormat>Экран (4:3)</PresentationFormat>
  <Paragraphs>336</Paragraphs>
  <Slides>20</Slides>
  <Notes>9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Открытая</vt:lpstr>
      <vt:lpstr>Формула</vt:lpstr>
      <vt:lpstr>Единая физическая картина мира</vt:lpstr>
      <vt:lpstr>Макс Планк</vt:lpstr>
      <vt:lpstr>Слайд 3</vt:lpstr>
      <vt:lpstr>Связь физики и философии</vt:lpstr>
      <vt:lpstr>Принципы познания </vt:lpstr>
      <vt:lpstr>Слайд 6</vt:lpstr>
      <vt:lpstr>Вспомним:</vt:lpstr>
      <vt:lpstr>Слайд 8</vt:lpstr>
      <vt:lpstr>Слайд 9</vt:lpstr>
      <vt:lpstr>Обзор картин мира</vt:lpstr>
      <vt:lpstr>Слайд 11</vt:lpstr>
      <vt:lpstr>Структура мира</vt:lpstr>
      <vt:lpstr>«Этажи» Мироздания</vt:lpstr>
      <vt:lpstr>Структурные уровни организации материи</vt:lpstr>
      <vt:lpstr>Фундаментальные взаимодействия</vt:lpstr>
      <vt:lpstr>Слайд 16</vt:lpstr>
      <vt:lpstr>Симметрия в природе  и законы сохранения 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Единая физическая картина мира</dc:title>
  <cp:lastModifiedBy>XTreme</cp:lastModifiedBy>
  <cp:revision>499</cp:revision>
  <dcterms:modified xsi:type="dcterms:W3CDTF">2009-01-30T10:35:24Z</dcterms:modified>
</cp:coreProperties>
</file>