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dirty="0" smtClean="0"/>
              <a:t>Среди многих первобытных народностей Азии, Африки, Океании очень долго существовала примитивная форма денег - раковины. Раковины каури ходили как деньги и в таких странах с высокой древней цивилизацией, как Китай, Япония и Индия. </a:t>
            </a:r>
            <a:r>
              <a:rPr lang="ru-RU" dirty="0" smtClean="0"/>
              <a:t>В </a:t>
            </a:r>
            <a:r>
              <a:rPr lang="ru-RU" dirty="0" smtClean="0"/>
              <a:t>Меланезии известны так называемые «свиные деньги». Эти странные деньги представляют собой связки раковин, стеклянных бус, собачьих зубов и даже свиных хвостиков.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dirty="0" smtClean="0"/>
              <a:t>Известны были деньги в виде мраморных колец на Ново-Гебридских островах или в виде </a:t>
            </a:r>
            <a:r>
              <a:rPr lang="ru-RU" dirty="0" err="1" smtClean="0"/>
              <a:t>церемонийных</a:t>
            </a:r>
            <a:r>
              <a:rPr lang="ru-RU" dirty="0" smtClean="0"/>
              <a:t> каменных топоров - на Новой Гвинеи. В Древнем Китае деньгами служили бронзовые </a:t>
            </a:r>
            <a:r>
              <a:rPr lang="ru-RU" dirty="0" err="1" smtClean="0"/>
              <a:t>лопаточки-мотыжки</a:t>
            </a:r>
            <a:r>
              <a:rPr lang="ru-RU" dirty="0" smtClean="0"/>
              <a:t>, </a:t>
            </a:r>
            <a:r>
              <a:rPr lang="ru-RU" dirty="0" err="1" smtClean="0"/>
              <a:t>бронзовые</a:t>
            </a:r>
            <a:r>
              <a:rPr lang="ru-RU" dirty="0" smtClean="0"/>
              <a:t> колокольчики, ножи или куски полудрагоценного камня нефрита, на острове Борнео были агатовые деньги. В Индии существовали деньги-жемчужины.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dirty="0" smtClean="0"/>
              <a:t>Одной </a:t>
            </a:r>
            <a:r>
              <a:rPr lang="ru-RU" dirty="0" smtClean="0"/>
              <a:t>из очень распространенных форм денег в древности до изобретения монет, был скот. Корова, бык, овца - вот те деньги, которые употребляли многие древние народы, знавшие в последствии настоящие деньги. Мы употребляем слова «капитал», «капитализм» и хорошо знаем, что они значат. Однако мало кто вспоминает при этом, что слово «капитал» произошло от латинского </a:t>
            </a:r>
            <a:r>
              <a:rPr lang="ru-RU" dirty="0" err="1" smtClean="0"/>
              <a:t>caput</a:t>
            </a:r>
            <a:r>
              <a:rPr lang="ru-RU" dirty="0" smtClean="0"/>
              <a:t> - голова, счет же скота вели по головам.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чем было преимущество металлических денег перед раковинами, коровами, черепами, жерновами и всеми этими примитивными деньгами? </a:t>
            </a:r>
            <a:endParaRPr lang="ru-RU" dirty="0" smtClean="0"/>
          </a:p>
          <a:p>
            <a:r>
              <a:rPr lang="ru-RU" dirty="0" smtClean="0"/>
              <a:t>Во-первых</a:t>
            </a:r>
            <a:r>
              <a:rPr lang="ru-RU" dirty="0" smtClean="0"/>
              <a:t>, металл не портился, его можно было хранить как сокровище сколько угодно; </a:t>
            </a:r>
            <a:endParaRPr lang="ru-RU" dirty="0" smtClean="0"/>
          </a:p>
          <a:p>
            <a:r>
              <a:rPr lang="ru-RU" dirty="0" smtClean="0"/>
              <a:t>во-вторых</a:t>
            </a:r>
            <a:r>
              <a:rPr lang="ru-RU" dirty="0" smtClean="0"/>
              <a:t>, он занимал мало места, и его просто было перевозить; </a:t>
            </a:r>
            <a:endParaRPr lang="ru-RU" dirty="0" smtClean="0"/>
          </a:p>
          <a:p>
            <a:r>
              <a:rPr lang="ru-RU" dirty="0" smtClean="0"/>
              <a:t>в-третьих</a:t>
            </a:r>
            <a:r>
              <a:rPr lang="ru-RU" dirty="0" smtClean="0"/>
              <a:t>, металл легко было разделить на части и превратить слиток большей стоимости в слитки меньшей стоимости для мелких торговых операций.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Первая попытка ввести их в обращение была предпринята в период царствования императора Уди из династии </a:t>
            </a:r>
            <a:r>
              <a:rPr lang="ru-RU" dirty="0" err="1" smtClean="0"/>
              <a:t>Хань</a:t>
            </a:r>
            <a:r>
              <a:rPr lang="ru-RU" dirty="0" smtClean="0"/>
              <a:t> (140-87 гг. до н.э. Билеты изготавливались из шкуры белого оленя -- исключительно редкого животного -- и имели форму квадрата со специальным рисунком. Однако этот необычный эксперимент в области денежно-кредитного регулирования был обречен на неудачу из-за крайне ограниченного количества белых оленей. Китайцы повторно вернулись к идее бумажных денег примерно в начале IX </a:t>
            </a:r>
            <a:r>
              <a:rPr lang="ru-RU" dirty="0" err="1" smtClean="0"/>
              <a:t>векаВ</a:t>
            </a:r>
            <a:r>
              <a:rPr lang="ru-RU" dirty="0" smtClean="0"/>
              <a:t> 812 году выпуск подобных денег стал прерогативой китайского правительства.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Идея бумажных денег мало-помалу распространялась на запад, в страны с менее развитой экономикой -- монголы печатали банкноты по образцу китайских в Иране в 1292 году, а первые европейские бумажные деньги были отпечатаны в Швеции в 1601 году. И весь этот период бумажные деньги действительно были представителями золота, свободно обмениваясь на него. И только в 70-х годах ХХ века произошло грандиозное неизбежное, но до сих пор малоизвестное событие, - деньги разорвали связь с золотом, экономика вошла в эпоху «бумажных денег», а золото вновь стало обыкновенным товаром. В России при царице Елизавете Петровне генерал - директор Миних предлагал план улучшения финансового положения </a:t>
            </a:r>
            <a:r>
              <a:rPr lang="ru-RU" smtClean="0"/>
              <a:t>государства</a:t>
            </a:r>
            <a:r>
              <a:rPr lang="ru-RU" smtClean="0"/>
              <a:t>. </a:t>
            </a:r>
            <a:r>
              <a:rPr lang="ru-RU" dirty="0" smtClean="0"/>
              <a:t>Екатерина </a:t>
            </a:r>
            <a:r>
              <a:rPr lang="ru-RU" dirty="0" smtClean="0"/>
              <a:t>II этот проект осуществила: взамен монет выпустила бумажные ассигнации, достоинством в 25, 50, 75 и 100 рублей. Они свободно обменивались на монеты, и для этой цели в 1768 году в Москве и Санкт - Петербурге учредили 2 банка. Ассигнации Екатерины II были первыми русскими бумажными деньгами.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</cp:revision>
  <dcterms:modified xsi:type="dcterms:W3CDTF">2009-01-29T09:45:15Z</dcterms:modified>
</cp:coreProperties>
</file>