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6200"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800" dirty="0" smtClean="0"/>
              <a:t>Поступление экспонатов в музей может быть отражено разными способами: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DSC020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1500174"/>
            <a:ext cx="4283106" cy="4500594"/>
          </a:xfr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список основных средств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3438" y="1500174"/>
            <a:ext cx="4071966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 Программа</a:t>
            </a:r>
            <a:r>
              <a:rPr lang="en-US" sz="2400" dirty="0" smtClean="0"/>
              <a:t> Access</a:t>
            </a:r>
            <a:r>
              <a:rPr lang="ru-RU" sz="2400" dirty="0" smtClean="0"/>
              <a:t> позволяет системно вести музейную работу учителю с разной квалификацией и опытом работы:</a:t>
            </a:r>
            <a:endParaRPr lang="ru-RU" sz="2400" dirty="0"/>
          </a:p>
        </p:txBody>
      </p:sp>
      <p:pic>
        <p:nvPicPr>
          <p:cNvPr id="5" name="Содержимое 4" descr="учащиеся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643050"/>
            <a:ext cx="3786214" cy="4286280"/>
          </a:xfr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Содержимое 5" descr="список вопросов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357686" y="1643050"/>
            <a:ext cx="4500594" cy="4286280"/>
          </a:xfrm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/>
              <a:t>Какой из этих предметов появился раньше другого? Почему Вы так думаете?</a:t>
            </a:r>
            <a:endParaRPr lang="ru-RU" sz="3200" dirty="0"/>
          </a:p>
        </p:txBody>
      </p:sp>
      <p:pic>
        <p:nvPicPr>
          <p:cNvPr id="5" name="Содержимое 4" descr="DSC02016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57158" y="1928802"/>
            <a:ext cx="4138642" cy="3286148"/>
          </a:xfrm>
          <a:ln w="57150">
            <a:solidFill>
              <a:schemeClr val="tx1"/>
            </a:solidFill>
          </a:ln>
        </p:spPr>
      </p:pic>
      <p:pic>
        <p:nvPicPr>
          <p:cNvPr id="6" name="Содержимое 5" descr="DSC02040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000628" y="1643050"/>
            <a:ext cx="3714776" cy="4786346"/>
          </a:xfrm>
          <a:ln w="5715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29322" y="274638"/>
            <a:ext cx="2757478" cy="6083320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ru-RU" sz="3600" b="1" i="1" dirty="0" smtClean="0"/>
              <a:t>Как Вы</a:t>
            </a:r>
            <a:br>
              <a:rPr lang="ru-RU" sz="3600" b="1" i="1" dirty="0" smtClean="0"/>
            </a:br>
            <a:r>
              <a:rPr lang="ru-RU" sz="3600" b="1" i="1" dirty="0" smtClean="0"/>
              <a:t> думаете, </a:t>
            </a:r>
            <a:r>
              <a:rPr lang="ru-RU" sz="3600" dirty="0" smtClean="0"/>
              <a:t>кому мог </a:t>
            </a:r>
            <a:r>
              <a:rPr lang="ru-RU" sz="3600" dirty="0" err="1" smtClean="0"/>
              <a:t>принадле</a:t>
            </a:r>
            <a:r>
              <a:rPr lang="ru-RU" sz="3600" dirty="0" smtClean="0"/>
              <a:t>-</a:t>
            </a:r>
            <a:br>
              <a:rPr lang="ru-RU" sz="3600" dirty="0" smtClean="0"/>
            </a:br>
            <a:r>
              <a:rPr lang="ru-RU" sz="3600" dirty="0" smtClean="0"/>
              <a:t>жать этот предмет? </a:t>
            </a:r>
            <a:r>
              <a:rPr lang="ru-RU" sz="3600" b="1" i="1" dirty="0" smtClean="0"/>
              <a:t>Почему? </a:t>
            </a:r>
            <a:endParaRPr lang="ru-RU" sz="3600" b="1" i="1" dirty="0"/>
          </a:p>
        </p:txBody>
      </p:sp>
      <p:pic>
        <p:nvPicPr>
          <p:cNvPr id="7" name="Содержимое 6" descr="DSC020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142984"/>
            <a:ext cx="5429287" cy="4525963"/>
          </a:xfrm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38100">
            <a:solidFill>
              <a:srgbClr val="00B050"/>
            </a:solidFill>
          </a:ln>
          <a:scene3d>
            <a:camera prst="orthographicFront">
              <a:rot lat="21299997" lon="0" rev="0"/>
            </a:camera>
            <a:lightRig rig="threePt" dir="t"/>
          </a:scene3d>
        </p:spPr>
        <p:txBody>
          <a:bodyPr>
            <a:normAutofit/>
          </a:bodyPr>
          <a:lstStyle/>
          <a:p>
            <a:r>
              <a:rPr lang="ru-RU" sz="3200" dirty="0" smtClean="0"/>
              <a:t>Как Вы думаете, что объединяет этих двух людей?</a:t>
            </a:r>
            <a:endParaRPr lang="ru-RU" sz="3200" dirty="0"/>
          </a:p>
        </p:txBody>
      </p:sp>
      <p:pic>
        <p:nvPicPr>
          <p:cNvPr id="8" name="Содержимое 7" descr="DSC0103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600200"/>
            <a:ext cx="3071834" cy="4525963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</p:pic>
      <p:pic>
        <p:nvPicPr>
          <p:cNvPr id="10" name="Содержимое 9" descr="Изображение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25298" y="1600200"/>
            <a:ext cx="2684404" cy="4525963"/>
          </a:xfr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51</Words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Поступление экспонатов в музей может быть отражено разными способами:</vt:lpstr>
      <vt:lpstr> Программа Access позволяет системно вести музейную работу учителю с разной квалификацией и опытом работы:</vt:lpstr>
      <vt:lpstr>Какой из этих предметов появился раньше другого? Почему Вы так думаете?</vt:lpstr>
      <vt:lpstr>Как Вы  думаете, кому мог принадле- жать этот предмет? Почему? </vt:lpstr>
      <vt:lpstr>Как Вы думаете, что объединяет этих двух людей?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Поступление экспонатов в музей может быть отражено разными способами:</dc:title>
  <cp:lastModifiedBy>User</cp:lastModifiedBy>
  <cp:revision>12</cp:revision>
  <dcterms:modified xsi:type="dcterms:W3CDTF">2009-01-30T23:29:14Z</dcterms:modified>
</cp:coreProperties>
</file>