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8" r:id="rId5"/>
    <p:sldId id="259" r:id="rId6"/>
    <p:sldId id="260" r:id="rId7"/>
    <p:sldId id="275" r:id="rId8"/>
    <p:sldId id="261" r:id="rId9"/>
    <p:sldId id="263" r:id="rId10"/>
    <p:sldId id="262" r:id="rId11"/>
    <p:sldId id="264" r:id="rId12"/>
    <p:sldId id="265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7E3E5-B835-45DD-8761-68D354C2EF28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47D71-0A2D-47F8-A101-A93A72179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7D71-0A2D-47F8-A101-A93A721798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нре\Рабочий стол\иностранный язык\японские обои\co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енре\Рабочий стол\иностранный язык\Картинки1\сад Staircase в Ки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енре\Рабочий стол\иностранный язык\Картинки1\8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енре\Рабочий стол\иностранный язык\Картинки1\Toji_Temple_Kyoto_Ja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енре\Рабочий стол\иностранный язык\Картинки1\замка Химеид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енре\Рабочий стол\иностранный язык\Картинки1\храм Kinkaku-ji в Ки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480" cy="700086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енре\Рабочий стол\иностранный язык\Картинки1\гора фудз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енре\Рабочий стол\иностранный язык\Херосима\Нагосаки\6047_17_1122567089_67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143504" cy="687591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енре\Рабочий стол\иностранный язык\Херосима\Нагосаки\g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енре\Рабочий стол\иностранный язык\Картинки\339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енре\Рабочий стол\иностранный язык\Картинк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pic>
        <p:nvPicPr>
          <p:cNvPr id="17411" name="Picture 3" descr="C:\Documents and Settings\енре\Рабочий стол\иностранный язык\Летящие журавли\3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35147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нре\Рабочий стол\иностранный язык\японские обои\satori_2_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енре\Рабочий стол\иностранный язык\пагады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енре\Рабочий стол\иностранный язык\Летящие журавли\1169093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79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енре\Рабочий стол\иностранный язык\Картинки1\Карта Япо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972171" cy="6858000"/>
          </a:xfrm>
          <a:prstGeom prst="rect">
            <a:avLst/>
          </a:prstGeom>
          <a:noFill/>
        </p:spPr>
      </p:pic>
      <p:pic>
        <p:nvPicPr>
          <p:cNvPr id="11269" name="Picture 5" descr="C:\Documents and Settings\енре\Рабочий стол\иностранный язык\Картинки\82BI8NCAMU28ANCA8NO14DCAKV77FNCA9Y73GTCAQ4SDB4CASURVXMCA6R1SUZCAKJU8HJCA6DMJ8BCASXQB9QCA82YBL2C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49" y="4714885"/>
            <a:ext cx="2501817" cy="1866640"/>
          </a:xfrm>
          <a:prstGeom prst="rect">
            <a:avLst/>
          </a:prstGeom>
          <a:noFill/>
        </p:spPr>
      </p:pic>
      <p:pic>
        <p:nvPicPr>
          <p:cNvPr id="11270" name="Picture 6" descr="C:\Documents and Settings\енре\Рабочий стол\иностранный язык\Картинки\0000023058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42"/>
            <a:ext cx="4252904" cy="317856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нре\Рабочий стол\иностранный язык\Японсие цветы\ir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50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енре\Рабочий стол\иностранный язык\Японсие цветы\289006_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75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енре\Рабочий стол\иностранный язык\Самураи\masam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4000" cy="4214818"/>
          </a:xfrm>
          <a:prstGeom prst="rect">
            <a:avLst/>
          </a:prstGeom>
          <a:noFill/>
        </p:spPr>
      </p:pic>
      <p:pic>
        <p:nvPicPr>
          <p:cNvPr id="1026" name="Picture 2" descr="C:\Documents and Settings\енре\Рабочий стол\иностранный язык\Самураи\1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нре\Рабочий стол\иностранный язык\Самураи\samur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енре\Рабочий стол\иностранный язык\Картинки1\моста через реку Дай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енре\Рабочий стол\иностранный язык\пагады\japan_hram_0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</Words>
  <PresentationFormat>Экран (4:3)</PresentationFormat>
  <Paragraphs>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Гость</cp:lastModifiedBy>
  <cp:revision>11</cp:revision>
  <dcterms:modified xsi:type="dcterms:W3CDTF">2008-03-25T09:37:41Z</dcterms:modified>
</cp:coreProperties>
</file>