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Лариса\карт\Ледниковый период\егенгенг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4714884"/>
            <a:ext cx="694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Ледниковый период 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ариса\карт\Ледниковый период\38074060_12317764851fcvV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286256"/>
            <a:ext cx="36766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ариса\карт\Ледниковый период\12511091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4500594" cy="3429024"/>
          </a:xfrm>
          <a:prstGeom prst="rect">
            <a:avLst/>
          </a:prstGeom>
          <a:noFill/>
        </p:spPr>
      </p:pic>
      <p:pic>
        <p:nvPicPr>
          <p:cNvPr id="8195" name="Picture 3" descr="D:\Лариса\карт\Ледниковый период\08042609575334_f23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429000"/>
            <a:ext cx="5791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ариса\карт\Ледниковый период\9c45d94104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ариса\карт\Ледниковый период\poste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7166"/>
            <a:ext cx="6786610" cy="615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ариса\карт\Ледниковый период\416487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461000" cy="3810000"/>
          </a:xfrm>
          <a:prstGeom prst="rect">
            <a:avLst/>
          </a:prstGeom>
          <a:noFill/>
        </p:spPr>
      </p:pic>
      <p:pic>
        <p:nvPicPr>
          <p:cNvPr id="11267" name="Picture 3" descr="D:\Лариса\карт\Ледниковый период\35587_1024_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3071810"/>
            <a:ext cx="4811776" cy="3608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ариса\карт\Ледниковый период\46caa7fe2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5791200" cy="3200400"/>
          </a:xfrm>
          <a:prstGeom prst="rect">
            <a:avLst/>
          </a:prstGeom>
          <a:noFill/>
        </p:spPr>
      </p:pic>
      <p:pic>
        <p:nvPicPr>
          <p:cNvPr id="12291" name="Picture 3" descr="D:\Лариса\карт\Ледниковый период\37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214686"/>
            <a:ext cx="4381500" cy="3286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Лариса\карт\Ледниковый период\енгггнг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14290"/>
            <a:ext cx="6667500" cy="5000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4214818"/>
            <a:ext cx="693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Какие последствия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огут быть после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купания в ледяной воде?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23020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поведения на льду.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    Ни в коем случае нельзя выходить на лед в темное время суток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при плохой видимости.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2.     При переходе через реку пользуйтесь ледовыми переправами.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3.     Нельзя проверять прочность льда ударом ноги.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4.     При    вынужденном   переходе    водоема   безопаснее   всего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придерживаться проторенных троп или идти по уже проложенной лыжне.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5.     При   переходе   водоема   группой   необходимо   соблюдать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расстояние друг от друга (5-6 м).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6.     Замерзшую реку (озеро) лучше перейти на лыжах, при этом: крепления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лыж   расстегните, чтобы при  необходимости быстро их сбросить.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7.     Если есть рюкзак, повесьте его на одно плечо, это  позволит легко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освободиться от груза в случае, если лед под вами провалится.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8.     Убедительная просьба родителям: не отпускайте детей на лед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(на рыбалку, катание на лыжах и коньках) без присмотра.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Способы </a:t>
            </a:r>
            <a:r>
              <a:rPr lang="ru-RU" sz="2400" dirty="0" err="1" smtClean="0"/>
              <a:t>самоспасения</a:t>
            </a:r>
            <a:r>
              <a:rPr lang="ru-RU" sz="2400" dirty="0" smtClean="0"/>
              <a:t> 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Нельзя поддаваться панике.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Чтобы выбраться на лёд. Надо попытаться, не совершая резких движений как можно дальше выползти на лёд грудью, затем вытащить на лёд одну ногу, а потом другую и откатиться от полыньи. </a:t>
            </a:r>
          </a:p>
          <a:p>
            <a:endParaRPr lang="ru-RU" dirty="0" smtClean="0"/>
          </a:p>
          <a:p>
            <a:r>
              <a:rPr lang="ru-RU" dirty="0" smtClean="0"/>
              <a:t>3. Выбравшись на лёд из воды ни в коем случае нельзя сразу вставать на ноги. Нужно, откатившись от полыньи, ползти в ту сторону, откуда вы пришли и где лёд уже проверен. </a:t>
            </a:r>
          </a:p>
          <a:p>
            <a:r>
              <a:rPr lang="ru-RU" dirty="0" smtClean="0"/>
              <a:t>Лишь ступив на берег, надо бежать, чтобы согреться и быстрее попасть в тёплое место. </a:t>
            </a:r>
            <a:endParaRPr lang="ru-RU" dirty="0"/>
          </a:p>
        </p:txBody>
      </p:sp>
      <p:pic>
        <p:nvPicPr>
          <p:cNvPr id="13313" name="Picture 1" descr="D:\Лариса\карт\Ледниковый период\news_edoc_5518_9048_nalduopa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3362325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Отогревание пострадавшего</a:t>
            </a:r>
          </a:p>
          <a:p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Пострадавшего надо укрыть в месте, защищенном от ветра, хорошо укутать в любую имеющуюся одежду, одеяло.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Если   он   в   сознании,   напоить   горячим   чаем,   кофе.   Очень эффективны грелки, бутылки, фляги, заполненные горячей водой, или камни, разогретые в пламени костра и завернутые в ткань, их прикладывают к боковым поверхностям грудной клетки, к голове, к паховой области, под мышки.</a:t>
            </a:r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r>
              <a:rPr lang="ru-RU" dirty="0" smtClean="0"/>
              <a:t>3.   Нельзя растирать тело, давать алкоголь,    этим можно нанести серьезный вред организму. Так, при растирании охлажденная кровь из    периферических    сосудов    начнет    активно    поступать    к "сердцевине"  тела,  что  приведет к дальнейшему  снижению  ее температуры. Алкоголь же   будет оказывать угнетающее действие на центральную нервную систему.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Лариса\карт\Ледниковый период\38074060_12317764851fcvV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Лариса\карт\Ледниковый период\ph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28604"/>
            <a:ext cx="3857652" cy="2643206"/>
          </a:xfrm>
          <a:prstGeom prst="rect">
            <a:avLst/>
          </a:prstGeom>
          <a:noFill/>
        </p:spPr>
      </p:pic>
      <p:pic>
        <p:nvPicPr>
          <p:cNvPr id="32771" name="Picture 3" descr="D:\Лариса\карт\Ледниковый период\123244141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143248"/>
            <a:ext cx="5167306" cy="34528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Лариса\карт\Ледниковый период\4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00042"/>
            <a:ext cx="811530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Лариса\карт\Ледниковый период\5c7c3c946a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643865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1071546"/>
            <a:ext cx="59346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Помни о своей</a:t>
            </a:r>
          </a:p>
          <a:p>
            <a:pPr algn="ctr"/>
            <a:endParaRPr lang="ru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езопасности!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ариса\карт\Ледниковый период\6b43828ce1d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5500" y="2038350"/>
            <a:ext cx="49530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Лариса\карт\Ледниковый период\8704a6e350dd4c4286590f79c7b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3556000" cy="199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Лариса\карт\Ледниковый период\1235535259_ia3-wp_1024-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143380"/>
            <a:ext cx="3371850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Лариса\карт\Ледниковый период\1225717991_ppp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214818"/>
            <a:ext cx="4762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Лариса\карт\Ледниковый период\165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357166"/>
            <a:ext cx="36280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Лариса\карт\Ледниковый период\6b43828ce1d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143116"/>
            <a:ext cx="49530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ариса\карт\Ледниковый период\vs1205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50099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ариса\карт\Ледниковый период\f8d6b3badaa2df0d18eed3e814f4df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442915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14554"/>
            <a:ext cx="4419600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Лариса\карт\Ледниковый период\8704a6e350dd4c4286590f79c7b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3857628"/>
            <a:ext cx="4765040" cy="267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ариса\карт\Ледниковый период\img-965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5364480" cy="4291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Лариса\карт\Ледниковый период\IceAge_2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857496"/>
            <a:ext cx="5039360" cy="374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000108"/>
            <a:ext cx="555472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 вы как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думаете,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почему нельзя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выходить на 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тонкий лёд?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ариса\карт\Ледниковый период\img4a5315ee84580_12469590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00042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D:\Лариса\карт\Ледниковый период\48595212_1252681899_1222222222222222222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4"/>
            <a:ext cx="568324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ариса\карт\Ледниковый период\38074060_12317764851fcvV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D:\Лариса\карт\Ледниковый период\518400_18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071810"/>
            <a:ext cx="4000528" cy="257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</TotalTime>
  <Words>427</Words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12</cp:revision>
  <dcterms:modified xsi:type="dcterms:W3CDTF">2010-03-08T18:19:11Z</dcterms:modified>
</cp:coreProperties>
</file>