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3B3D-58C7-4C1D-BBFF-1FE4B990A9B5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079CB-F2D3-4293-9FF9-244EFC3846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3B3D-58C7-4C1D-BBFF-1FE4B990A9B5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079CB-F2D3-4293-9FF9-244EFC3846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3B3D-58C7-4C1D-BBFF-1FE4B990A9B5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079CB-F2D3-4293-9FF9-244EFC3846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3B3D-58C7-4C1D-BBFF-1FE4B990A9B5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079CB-F2D3-4293-9FF9-244EFC3846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3B3D-58C7-4C1D-BBFF-1FE4B990A9B5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079CB-F2D3-4293-9FF9-244EFC3846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3B3D-58C7-4C1D-BBFF-1FE4B990A9B5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079CB-F2D3-4293-9FF9-244EFC3846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3B3D-58C7-4C1D-BBFF-1FE4B990A9B5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079CB-F2D3-4293-9FF9-244EFC3846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3B3D-58C7-4C1D-BBFF-1FE4B990A9B5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079CB-F2D3-4293-9FF9-244EFC3846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3B3D-58C7-4C1D-BBFF-1FE4B990A9B5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079CB-F2D3-4293-9FF9-244EFC3846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3B3D-58C7-4C1D-BBFF-1FE4B990A9B5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079CB-F2D3-4293-9FF9-244EFC3846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3B3D-58C7-4C1D-BBFF-1FE4B990A9B5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079CB-F2D3-4293-9FF9-244EFC3846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73B3D-58C7-4C1D-BBFF-1FE4B990A9B5}" type="datetimeFigureOut">
              <a:rPr lang="ru-RU" smtClean="0"/>
              <a:t>19.01.2010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079CB-F2D3-4293-9FF9-244EFC38465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14282" y="285728"/>
            <a:ext cx="821537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I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 число ?, на 7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&gt;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 второго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II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 число ?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Произведение -294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dirty="0"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I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 катет ?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II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 катет ?, на 2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 &lt;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первого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Calibri" pitchFamily="34" charset="0"/>
                <a:cs typeface="Arial" pitchFamily="34" charset="0"/>
              </a:rPr>
              <a:t>Гипотенуза – 10 см.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</cp:revision>
  <dcterms:created xsi:type="dcterms:W3CDTF">2010-01-19T19:51:51Z</dcterms:created>
  <dcterms:modified xsi:type="dcterms:W3CDTF">2010-01-19T19:52:14Z</dcterms:modified>
</cp:coreProperties>
</file>