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349A15-ED9C-4133-9636-D3B2B1A584B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1F3CA4-4D17-4FF2-B59C-A6542AF43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Домашнее задание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§40-42, </a:t>
            </a:r>
            <a:r>
              <a:rPr lang="ru-RU" sz="4800" dirty="0" err="1" smtClean="0"/>
              <a:t>К-т</a:t>
            </a:r>
            <a:r>
              <a:rPr lang="ru-RU" sz="4800" dirty="0" smtClean="0"/>
              <a:t> учить, упр.№17, составить презентацию на </a:t>
            </a:r>
            <a:r>
              <a:rPr lang="ru-RU" sz="4800" smtClean="0"/>
              <a:t>тему </a:t>
            </a:r>
            <a:r>
              <a:rPr lang="ru-RU" sz="4800" smtClean="0"/>
              <a:t>«</a:t>
            </a:r>
            <a:r>
              <a:rPr lang="ru-RU" sz="4800" smtClean="0"/>
              <a:t>А</a:t>
            </a:r>
            <a:r>
              <a:rPr lang="ru-RU" sz="4800" smtClean="0"/>
              <a:t>тмосферное </a:t>
            </a:r>
            <a:r>
              <a:rPr lang="ru-RU" sz="4800" dirty="0" smtClean="0"/>
              <a:t>давление».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21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Домашнее задание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3</cp:revision>
  <dcterms:created xsi:type="dcterms:W3CDTF">2010-01-27T18:08:35Z</dcterms:created>
  <dcterms:modified xsi:type="dcterms:W3CDTF">2010-01-27T18:42:25Z</dcterms:modified>
</cp:coreProperties>
</file>