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44E2F1-958B-49EB-9FE6-CAA4ABFC0B0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557536-5C90-4611-9B44-FCDEC34705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lass-fizika.narod.ru/7_class/7_davlatm/0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35719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57686" y="500042"/>
            <a:ext cx="45720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Впервые весомость воздуха привела людей в замешательство в 1638 году, когда не удалась затея герцога Тосканского украсить сады Флоренции фонтанами - вода не поднималась выше 10,3м</a:t>
            </a:r>
          </a:p>
        </p:txBody>
      </p:sp>
      <p:pic>
        <p:nvPicPr>
          <p:cNvPr id="6" name="Рисунок 5" descr="http://class-fizika.narod.ru/7_class/7_davlatm/1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6000768"/>
            <a:ext cx="690564" cy="69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2010-01-27T18:17:54Z</dcterms:created>
  <dcterms:modified xsi:type="dcterms:W3CDTF">2010-01-27T18:32:42Z</dcterms:modified>
</cp:coreProperties>
</file>