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3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04DA65-DD17-4711-8E35-3A5B1CAFDE5D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EACC33-356F-4CC8-9552-4ADF50352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7FFA32-41E0-47DB-AC07-99351921CA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902E0E-B3A6-44BB-A637-E828D0A52D7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66A30C-C94D-42BC-8A3F-6721292B08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F039B-3A19-49CF-9CD8-A01B7652FF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3D781-41D4-439D-A91F-A622FC571E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5CE040-1C39-455F-99DA-164D4B6AD1F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CEE213-0F34-4022-BFE8-A0B972E1842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B3A50-84F9-48E1-9648-62BE527F584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742A27-94B3-4012-A3E8-551B72C3735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1EAAD-AFDC-4CB5-9BAB-BF1ED00449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B86ADC-1147-4CA4-8B2D-B5418FFB44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85B235-7432-4275-84CB-62F237FD6C1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714DA5-C166-4E03-880F-9BF7F7DD1C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8FD76A-6F92-440A-80B7-E832EB1962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96BAC6-CB8B-4A4E-BA58-853AE1AD44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2D818E9-E383-4043-93A5-37A367B5BB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2DFED0-2E5E-4CAD-8701-4C6F534A00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0EDFA8-9798-4B42-8213-14445B5447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F5185E-DCCB-4350-9E19-D5CBD6F0332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13DD04-5F83-4C9C-8B89-744F2FD0DA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42F84-27ED-4970-B51A-C1A46D71DADD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E76D5-BA2B-4C07-B204-6ECDB1590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0589-0399-4A0C-A16A-FBFF64426D40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F1DE-E878-4687-871E-65216DA4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79640-E4A2-49F4-9AC2-78582367F19A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683A-218F-41A7-BFC0-2A53A1BA7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CB3D7-7006-4083-A34E-A5E2BECD9BB3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93AB-1126-4702-8C97-166F8E758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8AA8-75E2-414D-8723-D2182D0A93AC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4022-A7B9-46F3-ABE6-164F29E08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8794-96CB-4227-82DE-38D0B0D7B9CA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EF50-10B4-4462-8FB1-A8EB75B0D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CEE2-28EE-4DDA-AF15-D418EE23066C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309E-D79A-4D96-AF10-280424898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9255F-590D-4416-8D44-DD6D4EB201C6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68F5-E2C5-4B2B-8B42-0FFC2D296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E3B0-D047-46F5-A00C-1C015DE10DB4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A198C-79BF-42B7-9BFF-FB66BED44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9FC3-412F-4DD6-852A-489C7B3651C1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D421E-53E1-4DD1-B5BE-A87412B41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F2FA9-1524-4370-88C5-9AD403F36B3A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297D8-2A5A-4176-AE93-089D637BE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8D743B-3165-48BC-94F9-8FF887C735BB}" type="datetimeFigureOut">
              <a:rPr lang="ru-RU"/>
              <a:pPr>
                <a:defRPr/>
              </a:pPr>
              <a:t>14.05.2010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83B7DB-1289-4445-8E18-21C89C23E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gi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54013" y="890588"/>
            <a:ext cx="8504237" cy="1335087"/>
          </a:xfrm>
        </p:spPr>
      </p:pic>
      <p:grpSp>
        <p:nvGrpSpPr>
          <p:cNvPr id="3" name="Подзаголовок 2"/>
          <p:cNvGrpSpPr>
            <a:grpSpLocks noGrp="1"/>
          </p:cNvGrpSpPr>
          <p:nvPr/>
        </p:nvGrpSpPr>
        <p:grpSpPr bwMode="auto">
          <a:xfrm>
            <a:off x="463550" y="2389188"/>
            <a:ext cx="8320088" cy="4151312"/>
            <a:chOff x="292" y="1505"/>
            <a:chExt cx="5241" cy="2615"/>
          </a:xfrm>
        </p:grpSpPr>
        <p:pic>
          <p:nvPicPr>
            <p:cNvPr id="14338" name="Подзаголов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" y="1505"/>
              <a:ext cx="5241" cy="2615"/>
            </a:xfrm>
            <a:prstGeom prst="rect">
              <a:avLst/>
            </a:prstGeom>
            <a:noFill/>
          </p:spPr>
        </p:pic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336" y="1530"/>
              <a:ext cx="5154" cy="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"/>
            <a:lstStyle/>
            <a:p>
              <a:pPr algn="r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endParaRPr lang="ru-RU" sz="2600">
                <a:latin typeface="Calibri" pitchFamily="34" charset="0"/>
              </a:endParaRPr>
            </a:p>
          </p:txBody>
        </p:sp>
      </p:grpSp>
      <p:pic>
        <p:nvPicPr>
          <p:cNvPr id="14341" name="Рисунок 3" descr="77247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63" y="2786063"/>
            <a:ext cx="3962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27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428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0" name="Текст 9"/>
          <p:cNvSpPr>
            <a:spLocks noGrp="1"/>
          </p:cNvSpPr>
          <p:nvPr>
            <p:ph type="body" idx="1"/>
          </p:nvPr>
        </p:nvSpPr>
        <p:spPr>
          <a:xfrm>
            <a:off x="530225" y="1500188"/>
            <a:ext cx="7772400" cy="48577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Рисунок 4" descr="тех.карта 4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428750"/>
            <a:ext cx="3143250" cy="4857750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  <p:pic>
        <p:nvPicPr>
          <p:cNvPr id="6" name="Рисунок 5" descr="тех.карта 5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928688"/>
            <a:ext cx="4286250" cy="5357812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</p:spTree>
  </p:cSld>
  <p:clrMapOvr>
    <a:masterClrMapping/>
  </p:clrMapOvr>
  <p:transition advTm="1001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93713" y="195263"/>
            <a:ext cx="7785100" cy="1004887"/>
          </a:xfrm>
        </p:spPr>
      </p:pic>
      <p:sp>
        <p:nvSpPr>
          <p:cNvPr id="34818" name="Текст 9"/>
          <p:cNvSpPr>
            <a:spLocks noGrp="1"/>
          </p:cNvSpPr>
          <p:nvPr>
            <p:ph type="body" idx="1"/>
          </p:nvPr>
        </p:nvSpPr>
        <p:spPr>
          <a:xfrm>
            <a:off x="530225" y="1071563"/>
            <a:ext cx="7772400" cy="52863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 descr="HWScan0012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1357313"/>
            <a:ext cx="3643313" cy="4929187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  <p:pic>
        <p:nvPicPr>
          <p:cNvPr id="5" name="Рисунок 4" descr="HWScan00124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357313"/>
            <a:ext cx="3327400" cy="4929187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</p:spTree>
  </p:cSld>
  <p:clrMapOvr>
    <a:masterClrMapping/>
  </p:clrMapOvr>
  <p:transition advTm="1101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01613" y="115888"/>
            <a:ext cx="8424862" cy="1163637"/>
          </a:xfrm>
        </p:spPr>
      </p:pic>
      <p:sp>
        <p:nvSpPr>
          <p:cNvPr id="36866" name="Текст 9"/>
          <p:cNvSpPr>
            <a:spLocks noGrp="1"/>
          </p:cNvSpPr>
          <p:nvPr>
            <p:ph type="body" idx="1"/>
          </p:nvPr>
        </p:nvSpPr>
        <p:spPr>
          <a:xfrm>
            <a:off x="530225" y="1357313"/>
            <a:ext cx="7772400" cy="50720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" name="Рисунок 1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63" y="1643063"/>
            <a:ext cx="6000750" cy="42862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36868" name="Picture 2" descr="F:\ПРЕЗЕНТАЦИИ\СМАЙЛИКИ\цветы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5429250"/>
            <a:ext cx="13144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65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93713" y="109538"/>
            <a:ext cx="7845425" cy="1779587"/>
          </a:xfrm>
        </p:spPr>
      </p:pic>
      <p:sp>
        <p:nvSpPr>
          <p:cNvPr id="38914" name="Текст 9"/>
          <p:cNvSpPr>
            <a:spLocks noGrp="1"/>
          </p:cNvSpPr>
          <p:nvPr>
            <p:ph type="body" idx="1"/>
          </p:nvPr>
        </p:nvSpPr>
        <p:spPr>
          <a:xfrm>
            <a:off x="530225" y="1643063"/>
            <a:ext cx="7772400" cy="47863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Рисунок 4" descr="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1425" y="2146300"/>
            <a:ext cx="4194175" cy="3778250"/>
          </a:xfrm>
          <a:prstGeom prst="rect">
            <a:avLst/>
          </a:prstGeom>
          <a:noFill/>
        </p:spPr>
      </p:pic>
      <p:pic>
        <p:nvPicPr>
          <p:cNvPr id="38916" name="Picture 2" descr="F:\ПРЕЗЕНТАЦИИ\СМАЙЛИКИ\гнездышко и птенчики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5286375"/>
            <a:ext cx="1228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3" descr="F:\ПРЕЗЕНТАЦИИ\СМАЙЛИКИ\подарок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1643063"/>
            <a:ext cx="14859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39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06438" y="280988"/>
            <a:ext cx="7785100" cy="1212850"/>
          </a:xfrm>
        </p:spPr>
      </p:pic>
      <p:sp>
        <p:nvSpPr>
          <p:cNvPr id="40962" name="Текст 9"/>
          <p:cNvSpPr>
            <a:spLocks noGrp="1"/>
          </p:cNvSpPr>
          <p:nvPr>
            <p:ph type="body" idx="1"/>
          </p:nvPr>
        </p:nvSpPr>
        <p:spPr>
          <a:xfrm>
            <a:off x="530225" y="1643063"/>
            <a:ext cx="7772400" cy="47148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63" name="Рисунок 3" descr="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643063"/>
            <a:ext cx="4357687" cy="4786312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0964" name="Picture 2" descr="F:\ПРЕЗЕНТАЦИИ\СМАЙЛИКИ\слоник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1785938"/>
            <a:ext cx="1600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3" descr="F:\ПРЕЗЕНТАЦИИ\СМАЙЛИКИ\плавание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38" y="5000625"/>
            <a:ext cx="1285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452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481013"/>
            <a:ext cx="8253413" cy="1158875"/>
          </a:xfrm>
        </p:spPr>
      </p:pic>
      <p:sp>
        <p:nvSpPr>
          <p:cNvPr id="43010" name="Текст 9"/>
          <p:cNvSpPr>
            <a:spLocks noGrp="1"/>
          </p:cNvSpPr>
          <p:nvPr>
            <p:ph type="body" idx="1"/>
          </p:nvPr>
        </p:nvSpPr>
        <p:spPr>
          <a:xfrm>
            <a:off x="500063" y="2357438"/>
            <a:ext cx="7772400" cy="41433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643063"/>
            <a:ext cx="4286250" cy="4929187"/>
          </a:xfrm>
          <a:prstGeom prst="rect">
            <a:avLst/>
          </a:prstGeom>
          <a:noFill/>
          <a:ln w="76200">
            <a:solidFill>
              <a:srgbClr val="7E9632"/>
            </a:solidFill>
            <a:miter lim="800000"/>
            <a:headEnd/>
            <a:tailEnd/>
          </a:ln>
        </p:spPr>
      </p:pic>
      <p:pic>
        <p:nvPicPr>
          <p:cNvPr id="43012" name="Picture 2" descr="F:\ПРЕЗЕНТАЦИИ\СМАЙЛИКИ\с бабочками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5214938"/>
            <a:ext cx="123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71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75" y="1736725"/>
            <a:ext cx="3730625" cy="4737100"/>
          </a:xfrm>
          <a:prstGeom prst="rect">
            <a:avLst/>
          </a:prstGeom>
          <a:noFill/>
        </p:spPr>
      </p:pic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706438" y="669925"/>
            <a:ext cx="7712075" cy="1262063"/>
          </a:xfrm>
        </p:spPr>
      </p:pic>
      <p:sp>
        <p:nvSpPr>
          <p:cNvPr id="45059" name="Текст 9"/>
          <p:cNvSpPr>
            <a:spLocks noGrp="1"/>
          </p:cNvSpPr>
          <p:nvPr>
            <p:ph type="body" idx="1"/>
          </p:nvPr>
        </p:nvSpPr>
        <p:spPr>
          <a:xfrm>
            <a:off x="1000125" y="1714500"/>
            <a:ext cx="3857625" cy="47863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6" name="Рисунок 5" descr="Изображение 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5188" y="1731963"/>
            <a:ext cx="3767137" cy="4687887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590550" y="96838"/>
            <a:ext cx="7920038" cy="1927225"/>
          </a:xfrm>
        </p:spPr>
      </p:pic>
      <p:sp>
        <p:nvSpPr>
          <p:cNvPr id="47106" name="Текст 9"/>
          <p:cNvSpPr>
            <a:spLocks noGrp="1"/>
          </p:cNvSpPr>
          <p:nvPr>
            <p:ph type="body" idx="1"/>
          </p:nvPr>
        </p:nvSpPr>
        <p:spPr>
          <a:xfrm>
            <a:off x="500063" y="1857375"/>
            <a:ext cx="8270875" cy="46164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 descr="Изображение 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4838" y="1431925"/>
            <a:ext cx="5565775" cy="5102225"/>
          </a:xfrm>
          <a:prstGeom prst="rect">
            <a:avLst/>
          </a:prstGeom>
          <a:noFill/>
        </p:spPr>
      </p:pic>
      <p:pic>
        <p:nvPicPr>
          <p:cNvPr id="47108" name="Picture 2" descr="F:\ПРЕЗЕНТАЦИИ\СМАЙЛИКИ\ночька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5286375"/>
            <a:ext cx="14478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4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88975" y="481013"/>
            <a:ext cx="7742238" cy="1158875"/>
          </a:xfrm>
        </p:spPr>
      </p:pic>
      <p:sp>
        <p:nvSpPr>
          <p:cNvPr id="49154" name="Текст 9"/>
          <p:cNvSpPr>
            <a:spLocks noGrp="1"/>
          </p:cNvSpPr>
          <p:nvPr>
            <p:ph type="body" idx="1"/>
          </p:nvPr>
        </p:nvSpPr>
        <p:spPr>
          <a:xfrm>
            <a:off x="500063" y="2357438"/>
            <a:ext cx="7772400" cy="41433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 descr="Изображение 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6500" y="1779588"/>
            <a:ext cx="6815138" cy="4737100"/>
          </a:xfrm>
          <a:prstGeom prst="rect">
            <a:avLst/>
          </a:prstGeom>
          <a:noFill/>
        </p:spPr>
      </p:pic>
    </p:spTree>
  </p:cSld>
  <p:clrMapOvr>
    <a:masterClrMapping/>
  </p:clrMapOvr>
  <p:transition advTm="1014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06438" y="481013"/>
            <a:ext cx="7712075" cy="1158875"/>
          </a:xfrm>
        </p:spPr>
      </p:pic>
      <p:sp>
        <p:nvSpPr>
          <p:cNvPr id="51202" name="Текст 9"/>
          <p:cNvSpPr>
            <a:spLocks noGrp="1"/>
          </p:cNvSpPr>
          <p:nvPr>
            <p:ph type="body" idx="1"/>
          </p:nvPr>
        </p:nvSpPr>
        <p:spPr>
          <a:xfrm>
            <a:off x="500063" y="2357438"/>
            <a:ext cx="7772400" cy="41433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1203" name="Рисунок 4" descr="PA0900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857375"/>
            <a:ext cx="7358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156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354013" y="804863"/>
            <a:ext cx="8429625" cy="914400"/>
          </a:xfrm>
        </p:spPr>
      </p:pic>
      <p:grpSp>
        <p:nvGrpSpPr>
          <p:cNvPr id="3" name="Подзаголовок 2"/>
          <p:cNvGrpSpPr>
            <a:grpSpLocks noGrp="1"/>
          </p:cNvGrpSpPr>
          <p:nvPr/>
        </p:nvGrpSpPr>
        <p:grpSpPr bwMode="auto">
          <a:xfrm>
            <a:off x="354013" y="1639888"/>
            <a:ext cx="8551862" cy="5041900"/>
            <a:chOff x="223" y="1033"/>
            <a:chExt cx="5387" cy="3176"/>
          </a:xfrm>
        </p:grpSpPr>
        <p:pic>
          <p:nvPicPr>
            <p:cNvPr id="16386" name="Подзаголовок 2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3" y="1033"/>
              <a:ext cx="5387" cy="3176"/>
            </a:xfrm>
            <a:prstGeom prst="rect">
              <a:avLst/>
            </a:prstGeom>
            <a:noFill/>
          </p:spPr>
        </p:pic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270" y="1080"/>
              <a:ext cx="5220" cy="3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18288"/>
            <a:lstStyle/>
            <a:p>
              <a:pPr marL="174625" indent="3619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2400">
                  <a:solidFill>
                    <a:srgbClr val="387026"/>
                  </a:solidFill>
                  <a:latin typeface="Calibri" pitchFamily="34" charset="0"/>
                </a:rPr>
                <a:t>С давних времен узкие полоски ткани применялись в повседневной и хозяйственной деятельности людей. Уже в Древней Греции женщины вплетали в волосы полоски тканей, чтобы «оживить» свой образ.</a:t>
              </a:r>
            </a:p>
            <a:p>
              <a:pPr marL="174625" indent="3619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2400">
                  <a:solidFill>
                    <a:srgbClr val="387026"/>
                  </a:solidFill>
                  <a:latin typeface="Calibri" pitchFamily="34" charset="0"/>
                </a:rPr>
                <a:t>В Средние века в Италии лентами уже декорировали спинки стульев и балдахины, а также подвязывали тяжелые занавеси, которыми закрывали окна для защиты от холода в зимнее время.</a:t>
              </a:r>
            </a:p>
            <a:p>
              <a:pPr marL="174625" indent="3619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2400">
                  <a:solidFill>
                    <a:srgbClr val="387026"/>
                  </a:solidFill>
                  <a:latin typeface="Calibri" pitchFamily="34" charset="0"/>
                </a:rPr>
                <a:t>Но в течение двух последних  десятилетий началось возрождение вышивки.</a:t>
              </a:r>
            </a:p>
            <a:p>
              <a:pPr marL="174625" indent="3619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2400">
                  <a:solidFill>
                    <a:srgbClr val="387026"/>
                  </a:solidFill>
                  <a:latin typeface="Calibri" pitchFamily="34" charset="0"/>
                </a:rPr>
                <a:t>Вернулся интерес, и это искусство вновь заблистало всеми своими гранями.  </a:t>
              </a:r>
            </a:p>
            <a:p>
              <a:pPr marL="174625" indent="36195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endParaRPr lang="ru-RU" sz="1400">
                <a:solidFill>
                  <a:srgbClr val="387026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Tm="10124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головок 8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768350" y="669925"/>
            <a:ext cx="7723188" cy="909638"/>
          </a:xfrm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00063" y="642938"/>
            <a:ext cx="7772400" cy="58578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nastasiaScript" pitchFamily="2" charset="0"/>
              </a:rPr>
              <a:t>СПАСИБО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AnastasiaScript" pitchFamily="2" charset="0"/>
              </a:rPr>
              <a:t>ЗА ВНИМАНИЕ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53251" name="Рисунок 5" descr="солнышко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929188"/>
            <a:ext cx="17145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Подзаголовок 2"/>
          <p:cNvGrpSpPr>
            <a:grpSpLocks/>
          </p:cNvGrpSpPr>
          <p:nvPr/>
        </p:nvGrpSpPr>
        <p:grpSpPr bwMode="auto">
          <a:xfrm>
            <a:off x="1139825" y="2554288"/>
            <a:ext cx="6718300" cy="2219325"/>
            <a:chOff x="718" y="1609"/>
            <a:chExt cx="4232" cy="1398"/>
          </a:xfrm>
        </p:grpSpPr>
        <p:pic>
          <p:nvPicPr>
            <p:cNvPr id="53252" name="Подзаголовок 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8" y="1609"/>
              <a:ext cx="4232" cy="1398"/>
            </a:xfrm>
            <a:prstGeom prst="rect">
              <a:avLst/>
            </a:prstGeom>
            <a:noFill/>
          </p:spPr>
        </p:pic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765" y="1665"/>
              <a:ext cx="4140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1700">
                  <a:solidFill>
                    <a:srgbClr val="083763"/>
                  </a:solidFill>
                  <a:latin typeface="Calibri" pitchFamily="34" charset="0"/>
                </a:rPr>
                <a:t>Презентация декоративно-прикладного творчества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1700">
                  <a:solidFill>
                    <a:srgbClr val="083763"/>
                  </a:solidFill>
                  <a:latin typeface="Calibri" pitchFamily="34" charset="0"/>
                </a:rPr>
                <a:t>учителя технологии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1700">
                  <a:solidFill>
                    <a:srgbClr val="083763"/>
                  </a:solidFill>
                  <a:latin typeface="Calibri" pitchFamily="34" charset="0"/>
                </a:rPr>
                <a:t> высшей квалификационной категории,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1700">
                  <a:solidFill>
                    <a:srgbClr val="0B5395"/>
                  </a:solidFill>
                  <a:latin typeface="Calibri" pitchFamily="34" charset="0"/>
                </a:rPr>
                <a:t>БОЙКО НАТАЛИИ ЮРЬЕВНЫ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1700">
                  <a:solidFill>
                    <a:srgbClr val="083763"/>
                  </a:solidFill>
                  <a:latin typeface="Calibri" pitchFamily="34" charset="0"/>
                </a:rPr>
                <a:t>СОШ №17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1700">
                  <a:solidFill>
                    <a:srgbClr val="083763"/>
                  </a:solidFill>
                  <a:latin typeface="Calibri" pitchFamily="34" charset="0"/>
                </a:rPr>
                <a:t>Павловского района, Краснодарского края.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r>
                <a:rPr lang="ru-RU" sz="1700">
                  <a:solidFill>
                    <a:srgbClr val="083763"/>
                  </a:solidFill>
                  <a:latin typeface="Calibri" pitchFamily="34" charset="0"/>
                </a:rPr>
                <a:t>2009 год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None/>
              </a:pPr>
              <a:endParaRPr lang="ru-RU" sz="17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Tm="10562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109538" y="42863"/>
            <a:ext cx="8693150" cy="1408112"/>
          </a:xfrm>
        </p:spPr>
      </p:pic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714500"/>
            <a:ext cx="7854950" cy="4714875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Рисунок 3" descr="лент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6075" y="1384300"/>
            <a:ext cx="5748338" cy="5497513"/>
          </a:xfrm>
          <a:prstGeom prst="rect">
            <a:avLst/>
          </a:prstGeom>
          <a:noFill/>
        </p:spPr>
      </p:pic>
    </p:spTree>
  </p:cSld>
  <p:clrMapOvr>
    <a:masterClrMapping/>
  </p:clrMapOvr>
  <p:transition advTm="1025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851775" cy="357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85875"/>
            <a:ext cx="7854950" cy="5072063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5" name="Рисунок 4" descr="технологическая карта  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85875"/>
            <a:ext cx="3786188" cy="5021263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  <p:pic>
        <p:nvPicPr>
          <p:cNvPr id="6" name="Рисунок 5" descr="тех.карта 2.t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75"/>
            <a:ext cx="3714750" cy="5000625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</p:spTree>
  </p:cSld>
  <p:clrMapOvr>
    <a:masterClrMapping/>
  </p:clrMapOvr>
  <p:transition advTm="9968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500063"/>
            <a:ext cx="7851775" cy="20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857250"/>
            <a:ext cx="7854950" cy="5643563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Рисунок 3" descr="HWScan00116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14438"/>
            <a:ext cx="3643312" cy="5214937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  <p:pic>
        <p:nvPicPr>
          <p:cNvPr id="6" name="Рисунок 5" descr="HWScan00117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1214438"/>
            <a:ext cx="3571875" cy="5214937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</p:spTree>
  </p:cSld>
  <p:clrMapOvr>
    <a:masterClrMapping/>
  </p:clrMapOvr>
  <p:transition advTm="1024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285750"/>
            <a:ext cx="7851775" cy="2857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000125"/>
            <a:ext cx="7854950" cy="542925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" name="Рисунок 3" descr="HWScan00118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143000"/>
            <a:ext cx="3786187" cy="5214938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  <p:pic>
        <p:nvPicPr>
          <p:cNvPr id="7" name="Рисунок 6" descr="тех.карта 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143000"/>
            <a:ext cx="3643312" cy="5214938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</p:spTree>
  </p:cSld>
  <p:clrMapOvr>
    <a:masterClrMapping/>
  </p:clrMapOvr>
  <p:transition advTm="10031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500" y="357188"/>
            <a:ext cx="7851775" cy="3571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285875"/>
            <a:ext cx="7854950" cy="51435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7" name="Рисунок 6" descr="HWScan00121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5875"/>
            <a:ext cx="3929062" cy="5092700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  <p:pic>
        <p:nvPicPr>
          <p:cNvPr id="8" name="Рисунок 7" descr="HWScan00122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285875"/>
            <a:ext cx="3571875" cy="5072063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</p:spTree>
  </p:cSld>
  <p:clrMapOvr>
    <a:masterClrMapping/>
  </p:clrMapOvr>
  <p:transition advTm="1020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4" name="Текст 7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" name="Рисунок 4" descr="HWScan00119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85875"/>
            <a:ext cx="3786188" cy="5143500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  <p:pic>
        <p:nvPicPr>
          <p:cNvPr id="6" name="Рисунок 5" descr="HWScan00120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75"/>
            <a:ext cx="3786188" cy="5143500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</p:spTree>
  </p:cSld>
  <p:clrMapOvr>
    <a:masterClrMapping/>
  </p:clrMapOvr>
  <p:transition advTm="1026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0225" y="571500"/>
            <a:ext cx="7772400" cy="2857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2" name="Текст 9"/>
          <p:cNvSpPr>
            <a:spLocks noGrp="1"/>
          </p:cNvSpPr>
          <p:nvPr>
            <p:ph type="body" idx="1"/>
          </p:nvPr>
        </p:nvSpPr>
        <p:spPr>
          <a:xfrm>
            <a:off x="530225" y="1214438"/>
            <a:ext cx="7772400" cy="52149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1" name="Рисунок 10" descr="тех.катра 6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85875"/>
            <a:ext cx="3786188" cy="5072063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  <p:pic>
        <p:nvPicPr>
          <p:cNvPr id="20" name="Рисунок 19" descr="тех.карта 3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1285875"/>
            <a:ext cx="3571875" cy="5072063"/>
          </a:xfrm>
          <a:prstGeom prst="rect">
            <a:avLst/>
          </a:prstGeom>
          <a:noFill/>
          <a:ln w="57150">
            <a:solidFill>
              <a:srgbClr val="55A839"/>
            </a:solidFill>
            <a:miter lim="800000"/>
            <a:headEnd/>
            <a:tailEnd/>
          </a:ln>
        </p:spPr>
      </p:pic>
    </p:spTree>
  </p:cSld>
  <p:clrMapOvr>
    <a:masterClrMapping/>
  </p:clrMapOvr>
  <p:transition advTm="10109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7">
      <a:dk1>
        <a:sysClr val="windowText" lastClr="000000"/>
      </a:dk1>
      <a:lt1>
        <a:sysClr val="window" lastClr="FFFFFF"/>
      </a:lt1>
      <a:dk2>
        <a:srgbClr val="FFF998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7">
    <a:dk1>
      <a:sysClr val="windowText" lastClr="000000"/>
    </a:dk1>
    <a:lt1>
      <a:sysClr val="window" lastClr="FFFFFF"/>
    </a:lt1>
    <a:dk2>
      <a:srgbClr val="FFF998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7">
    <a:dk1>
      <a:sysClr val="windowText" lastClr="000000"/>
    </a:dk1>
    <a:lt1>
      <a:sysClr val="window" lastClr="FFFFFF"/>
    </a:lt1>
    <a:dk2>
      <a:srgbClr val="FFF998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115</Words>
  <Application>Microsoft Office PowerPoint</Application>
  <PresentationFormat>Экран (4:3)</PresentationFormat>
  <Paragraphs>33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Arial</vt:lpstr>
      <vt:lpstr>Wingdings 2</vt:lpstr>
      <vt:lpstr>AnastasiaScript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ВЫШИВКА  ЛЕНТАМИ</dc:title>
  <dc:creator>Елена</dc:creator>
  <cp:lastModifiedBy>User</cp:lastModifiedBy>
  <cp:revision>40</cp:revision>
  <dcterms:created xsi:type="dcterms:W3CDTF">2009-10-09T13:55:21Z</dcterms:created>
  <dcterms:modified xsi:type="dcterms:W3CDTF">2010-05-14T10:26:50Z</dcterms:modified>
</cp:coreProperties>
</file>