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EB4C-953E-493B-B2F5-5F2DE08CFEC3}" type="datetimeFigureOut">
              <a:rPr lang="ru-RU" smtClean="0"/>
              <a:t>23.01.2010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3DF-183F-42D9-BA97-7C8C0F8839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EB4C-953E-493B-B2F5-5F2DE08CFEC3}" type="datetimeFigureOut">
              <a:rPr lang="ru-RU" smtClean="0"/>
              <a:t>23.01.2010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3DF-183F-42D9-BA97-7C8C0F8839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EB4C-953E-493B-B2F5-5F2DE08CFEC3}" type="datetimeFigureOut">
              <a:rPr lang="ru-RU" smtClean="0"/>
              <a:t>23.01.2010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3DF-183F-42D9-BA97-7C8C0F8839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EB4C-953E-493B-B2F5-5F2DE08CFEC3}" type="datetimeFigureOut">
              <a:rPr lang="ru-RU" smtClean="0"/>
              <a:t>23.01.2010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3DF-183F-42D9-BA97-7C8C0F8839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EB4C-953E-493B-B2F5-5F2DE08CFEC3}" type="datetimeFigureOut">
              <a:rPr lang="ru-RU" smtClean="0"/>
              <a:t>23.01.2010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3DF-183F-42D9-BA97-7C8C0F8839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EB4C-953E-493B-B2F5-5F2DE08CFEC3}" type="datetimeFigureOut">
              <a:rPr lang="ru-RU" smtClean="0"/>
              <a:t>23.01.2010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3DF-183F-42D9-BA97-7C8C0F8839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EB4C-953E-493B-B2F5-5F2DE08CFEC3}" type="datetimeFigureOut">
              <a:rPr lang="ru-RU" smtClean="0"/>
              <a:t>23.01.2010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3DF-183F-42D9-BA97-7C8C0F8839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EB4C-953E-493B-B2F5-5F2DE08CFEC3}" type="datetimeFigureOut">
              <a:rPr lang="ru-RU" smtClean="0"/>
              <a:t>23.01.2010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3DF-183F-42D9-BA97-7C8C0F8839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EB4C-953E-493B-B2F5-5F2DE08CFEC3}" type="datetimeFigureOut">
              <a:rPr lang="ru-RU" smtClean="0"/>
              <a:t>23.01.2010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3DF-183F-42D9-BA97-7C8C0F8839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EB4C-953E-493B-B2F5-5F2DE08CFEC3}" type="datetimeFigureOut">
              <a:rPr lang="ru-RU" smtClean="0"/>
              <a:t>23.01.2010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3DF-183F-42D9-BA97-7C8C0F8839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EB4C-953E-493B-B2F5-5F2DE08CFEC3}" type="datetimeFigureOut">
              <a:rPr lang="ru-RU" smtClean="0"/>
              <a:t>23.01.2010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E3DF-183F-42D9-BA97-7C8C0F8839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1EB4C-953E-493B-B2F5-5F2DE08CFEC3}" type="datetimeFigureOut">
              <a:rPr lang="ru-RU" smtClean="0"/>
              <a:t>23.01.2010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7E3DF-183F-42D9-BA97-7C8C0F8839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52;&#1086;&#1080;%20&#1076;&#1086;&#1082;&#1091;&#1084;&#1077;&#1085;&#1090;&#1099;\&#1052;&#1086;&#1103;%20&#1084;&#1091;&#1079;&#1099;&#1082;&#1072;\My%20Playlists\&#1078;&#1091;&#1088;&#1095;&#1072;&#1085;&#1080;&#1077;.wav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1973" t="18554" r="4784" b="140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3" cstate="print"/>
          <a:srcRect l="28564" t="24414" r="11377" b="1503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1" name="Управляющая кнопка: назад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572000" y="6072188"/>
            <a:ext cx="685800" cy="428625"/>
          </a:xfrm>
          <a:prstGeom prst="actionButtonBackPrevious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журчание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00" y="60007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5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</cp:revision>
  <dcterms:created xsi:type="dcterms:W3CDTF">2010-01-23T15:45:43Z</dcterms:created>
  <dcterms:modified xsi:type="dcterms:W3CDTF">2010-01-23T15:47:51Z</dcterms:modified>
</cp:coreProperties>
</file>