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ACE1-0822-4DAE-BE15-8A54E959FDE7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0EC1-F2E6-4FFB-8EE6-74136D0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ACE1-0822-4DAE-BE15-8A54E959FDE7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0EC1-F2E6-4FFB-8EE6-74136D0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ACE1-0822-4DAE-BE15-8A54E959FDE7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0EC1-F2E6-4FFB-8EE6-74136D0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ACE1-0822-4DAE-BE15-8A54E959FDE7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0EC1-F2E6-4FFB-8EE6-74136D0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ACE1-0822-4DAE-BE15-8A54E959FDE7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0EC1-F2E6-4FFB-8EE6-74136D0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ACE1-0822-4DAE-BE15-8A54E959FDE7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0EC1-F2E6-4FFB-8EE6-74136D0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ACE1-0822-4DAE-BE15-8A54E959FDE7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0EC1-F2E6-4FFB-8EE6-74136D0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ACE1-0822-4DAE-BE15-8A54E959FDE7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0EC1-F2E6-4FFB-8EE6-74136D0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ACE1-0822-4DAE-BE15-8A54E959FDE7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0EC1-F2E6-4FFB-8EE6-74136D0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ACE1-0822-4DAE-BE15-8A54E959FDE7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0EC1-F2E6-4FFB-8EE6-74136D0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ACE1-0822-4DAE-BE15-8A54E959FDE7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0EC1-F2E6-4FFB-8EE6-74136D0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BACE1-0822-4DAE-BE15-8A54E959FDE7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70EC1-F2E6-4FFB-8EE6-74136D08FD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</cp:revision>
  <dcterms:created xsi:type="dcterms:W3CDTF">2010-01-24T16:49:07Z</dcterms:created>
  <dcterms:modified xsi:type="dcterms:W3CDTF">2010-01-24T16:50:26Z</dcterms:modified>
</cp:coreProperties>
</file>