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2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2F3C5-5895-48A0-8F8E-2E4872766E38}" type="datetimeFigureOut">
              <a:rPr lang="ru-RU" smtClean="0"/>
              <a:t>23.01.2010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3715-D529-4593-8D1D-B991BCA396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2F3C5-5895-48A0-8F8E-2E4872766E38}" type="datetimeFigureOut">
              <a:rPr lang="ru-RU" smtClean="0"/>
              <a:t>23.01.2010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3715-D529-4593-8D1D-B991BCA396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2F3C5-5895-48A0-8F8E-2E4872766E38}" type="datetimeFigureOut">
              <a:rPr lang="ru-RU" smtClean="0"/>
              <a:t>23.01.2010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3715-D529-4593-8D1D-B991BCA396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2F3C5-5895-48A0-8F8E-2E4872766E38}" type="datetimeFigureOut">
              <a:rPr lang="ru-RU" smtClean="0"/>
              <a:t>23.01.2010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3715-D529-4593-8D1D-B991BCA396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2F3C5-5895-48A0-8F8E-2E4872766E38}" type="datetimeFigureOut">
              <a:rPr lang="ru-RU" smtClean="0"/>
              <a:t>23.01.2010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3715-D529-4593-8D1D-B991BCA396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2F3C5-5895-48A0-8F8E-2E4872766E38}" type="datetimeFigureOut">
              <a:rPr lang="ru-RU" smtClean="0"/>
              <a:t>23.01.2010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3715-D529-4593-8D1D-B991BCA396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2F3C5-5895-48A0-8F8E-2E4872766E38}" type="datetimeFigureOut">
              <a:rPr lang="ru-RU" smtClean="0"/>
              <a:t>23.01.2010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3715-D529-4593-8D1D-B991BCA396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2F3C5-5895-48A0-8F8E-2E4872766E38}" type="datetimeFigureOut">
              <a:rPr lang="ru-RU" smtClean="0"/>
              <a:t>23.01.2010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3715-D529-4593-8D1D-B991BCA396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2F3C5-5895-48A0-8F8E-2E4872766E38}" type="datetimeFigureOut">
              <a:rPr lang="ru-RU" smtClean="0"/>
              <a:t>23.01.2010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3715-D529-4593-8D1D-B991BCA396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2F3C5-5895-48A0-8F8E-2E4872766E38}" type="datetimeFigureOut">
              <a:rPr lang="ru-RU" smtClean="0"/>
              <a:t>23.01.2010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3715-D529-4593-8D1D-B991BCA396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2F3C5-5895-48A0-8F8E-2E4872766E38}" type="datetimeFigureOut">
              <a:rPr lang="ru-RU" smtClean="0"/>
              <a:t>23.01.2010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3715-D529-4593-8D1D-B991BCA396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2F3C5-5895-48A0-8F8E-2E4872766E38}" type="datetimeFigureOut">
              <a:rPr lang="ru-RU" smtClean="0"/>
              <a:t>23.01.2010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03715-D529-4593-8D1D-B991BCA3969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4170" t="33203" r="53857" b="45312"/>
          <a:stretch>
            <a:fillRect/>
          </a:stretch>
        </p:blipFill>
        <p:spPr bwMode="auto">
          <a:xfrm>
            <a:off x="0" y="214290"/>
            <a:ext cx="414337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14290"/>
            <a:ext cx="392909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D:\Мои документы\Открытый урок\Приложения1-фото\Вода 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58" y="3429001"/>
            <a:ext cx="4214842" cy="3143272"/>
          </a:xfrm>
          <a:prstGeom prst="rect">
            <a:avLst/>
          </a:prstGeom>
          <a:noFill/>
        </p:spPr>
      </p:pic>
      <p:pic>
        <p:nvPicPr>
          <p:cNvPr id="1029" name="Picture 5" descr="D:\Мои документы\Открытый урок\Приложения1-фото\Вода 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429000"/>
            <a:ext cx="4071966" cy="307183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643042" y="3071810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Вода 4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357950" y="2928934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Вода 5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928794" y="6488668"/>
            <a:ext cx="95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Вода 13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643702" y="6488668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Вода 8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Экран (4:3)</PresentationFormat>
  <Paragraphs>4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1</cp:revision>
  <dcterms:created xsi:type="dcterms:W3CDTF">2010-01-23T16:09:11Z</dcterms:created>
  <dcterms:modified xsi:type="dcterms:W3CDTF">2010-01-23T16:09:50Z</dcterms:modified>
</cp:coreProperties>
</file>