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00FF"/>
    <a:srgbClr val="FF3300"/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32" autoAdjust="0"/>
  </p:normalViewPr>
  <p:slideViewPr>
    <p:cSldViewPr>
      <p:cViewPr varScale="1">
        <p:scale>
          <a:sx n="70" d="100"/>
          <a:sy n="70" d="100"/>
        </p:scale>
        <p:origin x="-516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Голубая</Template>
  <TotalTime>2797</TotalTime>
  <Words>155</Words>
  <Application>Microsoft Office PowerPoint</Application>
  <PresentationFormat>Экран (4:3)</PresentationFormat>
  <Paragraphs>44</Paragraphs>
  <Slides>24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Голубая</vt:lpstr>
      <vt:lpstr>УМК «Гармония»    Тема:  «Природные зоны России. Зона Арктических пустынь»</vt:lpstr>
      <vt:lpstr>Слайд 2</vt:lpstr>
      <vt:lpstr>Слайд 3</vt:lpstr>
      <vt:lpstr>Слайд 4</vt:lpstr>
      <vt:lpstr>Слайд 5</vt:lpstr>
      <vt:lpstr>Слайд 6</vt:lpstr>
      <vt:lpstr> остров Врангеля</vt:lpstr>
      <vt:lpstr>Новосибирские острова</vt:lpstr>
      <vt:lpstr>Остров Северная Земля</vt:lpstr>
      <vt:lpstr>Остров Новая Земля</vt:lpstr>
      <vt:lpstr>Архипелаг Земля Франца- Иосифа</vt:lpstr>
      <vt:lpstr>Северная часть полуостров        Таймыр</vt:lpstr>
      <vt:lpstr>Слайд 13</vt:lpstr>
      <vt:lpstr>Слайд 14</vt:lpstr>
      <vt:lpstr>Слайд 15</vt:lpstr>
      <vt:lpstr>Слайд 16</vt:lpstr>
      <vt:lpstr>      ЛЕТОМ                ЗИМОЙ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Природные зоны России</dc:title>
  <dc:creator>XTreme</dc:creator>
  <cp:lastModifiedBy>Кабинет 5</cp:lastModifiedBy>
  <cp:revision>222</cp:revision>
  <dcterms:created xsi:type="dcterms:W3CDTF">2007-09-03T16:08:30Z</dcterms:created>
  <dcterms:modified xsi:type="dcterms:W3CDTF">2010-01-30T01:58:44Z</dcterms:modified>
</cp:coreProperties>
</file>