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24"/>
            <a:ext cx="9144000" cy="6858024"/>
            <a:chOff x="0" y="-24"/>
            <a:chExt cx="9144000" cy="6858024"/>
          </a:xfrm>
        </p:grpSpPr>
        <p:pic>
          <p:nvPicPr>
            <p:cNvPr id="3" name="Picture 3" descr="E:\Mmedia\Фон\1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24"/>
              <a:ext cx="9144000" cy="6858024"/>
            </a:xfrm>
            <a:prstGeom prst="rect">
              <a:avLst/>
            </a:prstGeom>
            <a:noFill/>
          </p:spPr>
        </p:pic>
        <p:pic>
          <p:nvPicPr>
            <p:cNvPr id="4" name="Picture 2" descr="C:\Documents and Settings\Owner\Мои документы\фоны\Копия smile58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214290"/>
              <a:ext cx="8715436" cy="6357982"/>
            </a:xfrm>
            <a:prstGeom prst="rect">
              <a:avLst/>
            </a:prstGeom>
            <a:noFill/>
          </p:spPr>
        </p:pic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285728"/>
            <a:ext cx="7572428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Тестирование чая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Титестер 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это человек, посвятивший свою жизнь определению качеств чая. Чтобы стать титестером, необходимо иметь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природный талант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как, например, талант певца или художника. Только встречается такой талант очень редко. Поэтому чайные фирмы платят огромные деньги талантливым  титестерам.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F:\Новая папка 1\0f6eade3d6d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3357562"/>
            <a:ext cx="5429288" cy="3161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24"/>
            <a:ext cx="9144000" cy="6858024"/>
            <a:chOff x="0" y="-24"/>
            <a:chExt cx="9144000" cy="6858024"/>
          </a:xfrm>
        </p:grpSpPr>
        <p:pic>
          <p:nvPicPr>
            <p:cNvPr id="3" name="Picture 3" descr="E:\Mmedia\Фон\1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24"/>
              <a:ext cx="9144000" cy="6858024"/>
            </a:xfrm>
            <a:prstGeom prst="rect">
              <a:avLst/>
            </a:prstGeom>
            <a:noFill/>
          </p:spPr>
        </p:pic>
        <p:pic>
          <p:nvPicPr>
            <p:cNvPr id="4" name="Picture 2" descr="C:\Documents and Settings\Owner\Мои документы\фоны\Копия smile58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214290"/>
              <a:ext cx="8715436" cy="6357982"/>
            </a:xfrm>
            <a:prstGeom prst="rect">
              <a:avLst/>
            </a:prstGeom>
            <a:noFill/>
          </p:spPr>
        </p:pic>
      </p:grp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85786" y="1571612"/>
            <a:ext cx="742955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Эта профессия требует больших жертв.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Титестер не должен курить, употреблять спиртные напитки, обязан отказываться от употребления пищи с сильным ароматом: копченостей, солений и даже сладостей. Титестер не имеет права пользоваться духами, ароматизированной зубной пастой, душистым туалетным мылом. Руки он моет только специальным чайным мылом.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Титестер обязан беречь свое здоровье,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так как даже обычный насморк лишат его возможности работать, а чайная компания несет большие убытки.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24"/>
            <a:ext cx="9144000" cy="6858024"/>
            <a:chOff x="0" y="-24"/>
            <a:chExt cx="9144000" cy="6858024"/>
          </a:xfrm>
        </p:grpSpPr>
        <p:pic>
          <p:nvPicPr>
            <p:cNvPr id="3" name="Picture 3" descr="E:\Mmedia\Фон\1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24"/>
              <a:ext cx="9144000" cy="6858024"/>
            </a:xfrm>
            <a:prstGeom prst="rect">
              <a:avLst/>
            </a:prstGeom>
            <a:noFill/>
          </p:spPr>
        </p:pic>
        <p:pic>
          <p:nvPicPr>
            <p:cNvPr id="4" name="Picture 2" descr="C:\Documents and Settings\Owner\Мои документы\фоны\Копия smile58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214290"/>
              <a:ext cx="8715436" cy="6357982"/>
            </a:xfrm>
            <a:prstGeom prst="rect">
              <a:avLst/>
            </a:prstGeom>
            <a:noFill/>
          </p:spPr>
        </p:pic>
      </p:grpSp>
      <p:sp>
        <p:nvSpPr>
          <p:cNvPr id="5" name="TextBox 4"/>
          <p:cNvSpPr txBox="1"/>
          <p:nvPr/>
        </p:nvSpPr>
        <p:spPr>
          <a:xfrm>
            <a:off x="1643042" y="500042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9900"/>
                </a:solidFill>
              </a:rPr>
              <a:t>Соедини начало и конец пословиц о чае.</a:t>
            </a:r>
            <a:endParaRPr lang="ru-RU" sz="2400" b="1" dirty="0">
              <a:solidFill>
                <a:srgbClr val="0099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428736"/>
            <a:ext cx="40005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Чай пьешь –</a:t>
            </a:r>
          </a:p>
          <a:p>
            <a:r>
              <a:rPr lang="ru-RU" sz="2800" b="1" dirty="0" smtClean="0"/>
              <a:t> </a:t>
            </a:r>
          </a:p>
          <a:p>
            <a:r>
              <a:rPr lang="ru-RU" sz="2800" b="1" dirty="0" smtClean="0"/>
              <a:t>Пей чай – 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Угощай гостей чайком –</a:t>
            </a:r>
          </a:p>
          <a:p>
            <a:r>
              <a:rPr lang="ru-RU" sz="2800" b="1" dirty="0" smtClean="0"/>
              <a:t> </a:t>
            </a:r>
          </a:p>
          <a:p>
            <a:r>
              <a:rPr lang="ru-RU" sz="2800" b="1" dirty="0" smtClean="0"/>
              <a:t>Чай пить – 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Не ленись, а отличай,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Выпей чайку - 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00628" y="1285860"/>
            <a:ext cx="38576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приятно жить.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будешь лучшим им </a:t>
            </a:r>
          </a:p>
          <a:p>
            <a:r>
              <a:rPr lang="ru-RU" sz="2800" b="1" dirty="0" smtClean="0"/>
              <a:t>дружком.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беду не знай.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здоровье бережешь.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забудешь тоску.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где солома, а где чай.</a:t>
            </a:r>
            <a:endParaRPr lang="ru-RU" sz="28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857620" y="5072074"/>
            <a:ext cx="1285884" cy="1214446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143108" y="1714488"/>
            <a:ext cx="2786082" cy="2571768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2357422" y="1857364"/>
            <a:ext cx="2857520" cy="2571768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000496" y="2571744"/>
            <a:ext cx="1071570" cy="857256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071670" y="2571744"/>
            <a:ext cx="2928958" cy="1143008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857488" y="5500702"/>
            <a:ext cx="2214578" cy="428628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24"/>
            <a:ext cx="9144000" cy="6858024"/>
            <a:chOff x="0" y="-24"/>
            <a:chExt cx="9144000" cy="6858024"/>
          </a:xfrm>
        </p:grpSpPr>
        <p:pic>
          <p:nvPicPr>
            <p:cNvPr id="3" name="Picture 3" descr="E:\Mmedia\Фон\1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24"/>
              <a:ext cx="9144000" cy="6858024"/>
            </a:xfrm>
            <a:prstGeom prst="rect">
              <a:avLst/>
            </a:prstGeom>
            <a:noFill/>
          </p:spPr>
        </p:pic>
        <p:pic>
          <p:nvPicPr>
            <p:cNvPr id="4" name="Picture 2" descr="C:\Documents and Settings\Owner\Мои документы\фоны\Копия smile58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214290"/>
              <a:ext cx="8715436" cy="6357982"/>
            </a:xfrm>
            <a:prstGeom prst="rect">
              <a:avLst/>
            </a:prstGeom>
            <a:noFill/>
          </p:spPr>
        </p:pic>
      </p:grpSp>
      <p:sp>
        <p:nvSpPr>
          <p:cNvPr id="5" name="Прямоугольник 4"/>
          <p:cNvSpPr/>
          <p:nvPr/>
        </p:nvSpPr>
        <p:spPr>
          <a:xfrm>
            <a:off x="1285852" y="1928802"/>
            <a:ext cx="692948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Какая страна является родиной чая?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4357694"/>
            <a:ext cx="19543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Китай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500042"/>
            <a:ext cx="3596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Викторина.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24"/>
            <a:ext cx="9144000" cy="6858024"/>
            <a:chOff x="0" y="-24"/>
            <a:chExt cx="9144000" cy="6858024"/>
          </a:xfrm>
        </p:grpSpPr>
        <p:pic>
          <p:nvPicPr>
            <p:cNvPr id="3" name="Picture 3" descr="E:\Mmedia\Фон\1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24"/>
              <a:ext cx="9144000" cy="6858024"/>
            </a:xfrm>
            <a:prstGeom prst="rect">
              <a:avLst/>
            </a:prstGeom>
            <a:noFill/>
          </p:spPr>
        </p:pic>
        <p:pic>
          <p:nvPicPr>
            <p:cNvPr id="4" name="Picture 2" descr="C:\Documents and Settings\Owner\Мои документы\фоны\Копия smile58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214290"/>
              <a:ext cx="8715436" cy="6357982"/>
            </a:xfrm>
            <a:prstGeom prst="rect">
              <a:avLst/>
            </a:prstGeom>
            <a:noFill/>
          </p:spPr>
        </p:pic>
      </p:grpSp>
      <p:sp>
        <p:nvSpPr>
          <p:cNvPr id="5" name="Прямоугольник 4"/>
          <p:cNvSpPr/>
          <p:nvPr/>
        </p:nvSpPr>
        <p:spPr>
          <a:xfrm>
            <a:off x="1214414" y="714356"/>
            <a:ext cx="635798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Какой вид чая самый распространенный у нас в России?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4286256"/>
            <a:ext cx="25555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Черный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24"/>
            <a:ext cx="9144000" cy="6858024"/>
            <a:chOff x="0" y="-24"/>
            <a:chExt cx="9144000" cy="6858024"/>
          </a:xfrm>
        </p:grpSpPr>
        <p:pic>
          <p:nvPicPr>
            <p:cNvPr id="3" name="Picture 3" descr="E:\Mmedia\Фон\1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24"/>
              <a:ext cx="9144000" cy="6858024"/>
            </a:xfrm>
            <a:prstGeom prst="rect">
              <a:avLst/>
            </a:prstGeom>
            <a:noFill/>
          </p:spPr>
        </p:pic>
        <p:pic>
          <p:nvPicPr>
            <p:cNvPr id="4" name="Picture 2" descr="C:\Documents and Settings\Owner\Мои документы\фоны\Копия smile58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214290"/>
              <a:ext cx="8715436" cy="6357982"/>
            </a:xfrm>
            <a:prstGeom prst="rect">
              <a:avLst/>
            </a:prstGeom>
            <a:noFill/>
          </p:spPr>
        </p:pic>
      </p:grpSp>
      <p:sp>
        <p:nvSpPr>
          <p:cNvPr id="5" name="Прямоугольник 4"/>
          <p:cNvSpPr/>
          <p:nvPr/>
        </p:nvSpPr>
        <p:spPr>
          <a:xfrm>
            <a:off x="1857356" y="571480"/>
            <a:ext cx="571504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 какого растения собирают чай?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3786190"/>
            <a:ext cx="5044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чайного куста.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24"/>
            <a:ext cx="9144000" cy="6858024"/>
            <a:chOff x="0" y="-24"/>
            <a:chExt cx="9144000" cy="6858024"/>
          </a:xfrm>
        </p:grpSpPr>
        <p:pic>
          <p:nvPicPr>
            <p:cNvPr id="3" name="Picture 3" descr="E:\Mmedia\Фон\1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24"/>
              <a:ext cx="9144000" cy="6858024"/>
            </a:xfrm>
            <a:prstGeom prst="rect">
              <a:avLst/>
            </a:prstGeom>
            <a:noFill/>
          </p:spPr>
        </p:pic>
        <p:pic>
          <p:nvPicPr>
            <p:cNvPr id="4" name="Picture 2" descr="C:\Documents and Settings\Owner\Мои документы\фоны\Копия smile58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214290"/>
              <a:ext cx="8715436" cy="6357982"/>
            </a:xfrm>
            <a:prstGeom prst="rect">
              <a:avLst/>
            </a:prstGeom>
            <a:noFill/>
          </p:spPr>
        </p:pic>
      </p:grpSp>
      <p:sp>
        <p:nvSpPr>
          <p:cNvPr id="5" name="Прямоугольник 4"/>
          <p:cNvSpPr/>
          <p:nvPr/>
        </p:nvSpPr>
        <p:spPr>
          <a:xfrm>
            <a:off x="928662" y="571480"/>
            <a:ext cx="71438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Какой предмет называли «русской чайной машиной»?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4214818"/>
            <a:ext cx="28151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Самовар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24"/>
            <a:ext cx="9144000" cy="6858024"/>
            <a:chOff x="0" y="-24"/>
            <a:chExt cx="9144000" cy="6858024"/>
          </a:xfrm>
        </p:grpSpPr>
        <p:pic>
          <p:nvPicPr>
            <p:cNvPr id="3" name="Picture 3" descr="E:\Mmedia\Фон\1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24"/>
              <a:ext cx="9144000" cy="6858024"/>
            </a:xfrm>
            <a:prstGeom prst="rect">
              <a:avLst/>
            </a:prstGeom>
            <a:noFill/>
          </p:spPr>
        </p:pic>
        <p:pic>
          <p:nvPicPr>
            <p:cNvPr id="4" name="Picture 2" descr="C:\Documents and Settings\Owner\Мои документы\фоны\Копия smile58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214290"/>
              <a:ext cx="8715436" cy="6357982"/>
            </a:xfrm>
            <a:prstGeom prst="rect">
              <a:avLst/>
            </a:prstGeom>
            <a:noFill/>
          </p:spPr>
        </p:pic>
      </p:grpSp>
      <p:sp>
        <p:nvSpPr>
          <p:cNvPr id="5" name="Прямоугольник 4"/>
          <p:cNvSpPr/>
          <p:nvPr/>
        </p:nvSpPr>
        <p:spPr>
          <a:xfrm>
            <a:off x="1071538" y="428604"/>
            <a:ext cx="71438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Кто по русскому обычаю должен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был разливать чай из самовара?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4143380"/>
            <a:ext cx="6806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Хозяйка (или ее дочь)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24"/>
            <a:ext cx="9144000" cy="6858024"/>
            <a:chOff x="0" y="-24"/>
            <a:chExt cx="9144000" cy="6858024"/>
          </a:xfrm>
        </p:grpSpPr>
        <p:pic>
          <p:nvPicPr>
            <p:cNvPr id="3" name="Picture 3" descr="E:\Mmedia\Фон\1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24"/>
              <a:ext cx="9144000" cy="6858024"/>
            </a:xfrm>
            <a:prstGeom prst="rect">
              <a:avLst/>
            </a:prstGeom>
            <a:noFill/>
          </p:spPr>
        </p:pic>
        <p:pic>
          <p:nvPicPr>
            <p:cNvPr id="4" name="Picture 2" descr="C:\Documents and Settings\Owner\Мои документы\фоны\Копия smile58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214290"/>
              <a:ext cx="8715436" cy="6357982"/>
            </a:xfrm>
            <a:prstGeom prst="rect">
              <a:avLst/>
            </a:prstGeom>
            <a:noFill/>
          </p:spPr>
        </p:pic>
      </p:grpSp>
      <p:sp>
        <p:nvSpPr>
          <p:cNvPr id="5" name="Прямоугольник 4"/>
          <p:cNvSpPr/>
          <p:nvPr/>
        </p:nvSpPr>
        <p:spPr>
          <a:xfrm>
            <a:off x="2071670" y="2571744"/>
            <a:ext cx="4920193" cy="13234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ru-RU" sz="8000" b="1" cap="none" spc="0" dirty="0" smtClean="0">
                <a:ln w="1905"/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Молодцы!</a:t>
            </a:r>
            <a:endParaRPr lang="ru-RU" sz="8000" b="1" cap="none" spc="0" dirty="0">
              <a:ln w="1905"/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241</Words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Owner</cp:lastModifiedBy>
  <cp:revision>8</cp:revision>
  <dcterms:modified xsi:type="dcterms:W3CDTF">2010-05-25T14:53:26Z</dcterms:modified>
</cp:coreProperties>
</file>