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D70ED-C59D-4499-9ABE-2429EA6FE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0A004-BF49-4C39-842C-76086147DC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55D30-61A5-4630-B142-94D03FA69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18C08-C3E8-48C3-8C60-BD591AB4EF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2FBD-03A5-4067-83DD-91002037C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856DB-4265-4714-AA51-E1C1A6D27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72296-1F1E-4551-90FA-F4AE7CECA5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16AEE-FE0F-46DE-9FE4-F6DC7EC94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0B692-3671-440E-97DD-B5FBEB0E3A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88353-0B71-4B3C-86D6-6C32A69EF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36C46-1F60-4710-B75D-FAEF2DC40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6B1F-D877-4368-9B9B-56159FDE2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DB5D8180-E9C6-4E55-8EA6-971916668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upload.wikimedia.org/wikipedia/en/8/84/Wikiprojectgraffitilogo.sv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en/f/f4/Stencil_grafitti_moncton.jpg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5/56/Graffiti_-_European_train.jp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upload.wikimedia.org/wikipedia/commons/1/18/OlindaGraffiti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fotograffiti.taba.ru/image/show_original/2551/image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Graffiti</a:t>
            </a:r>
            <a:endParaRPr lang="ru-RU" sz="6600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2052" name="Picture 12" descr="File:Wikiprojectgraffitilogo.sv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1700213"/>
            <a:ext cx="82073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428595" y="404813"/>
            <a:ext cx="3643339" cy="6096021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name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images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lettering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scratched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scrawled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painted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marked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manner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modern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times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spray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normal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paint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markers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have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commonly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used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materials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countries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defacing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property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owner's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consent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vandalism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which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punishable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communicate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social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political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messages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3077" name="Picture 12" descr="File:Stencil grafitti moncton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07575" y="1"/>
            <a:ext cx="48364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14348" y="549275"/>
            <a:ext cx="3429024" cy="6119813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often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seen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having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become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intertwined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myriad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international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styles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derived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York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City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Subway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there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many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instances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notable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century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has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long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appeared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railroad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boxcars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subways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4100" name="Picture 7" descr="File:Graffiti - European train.jpg">
            <a:hlinkClick r:id="rId2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427538" y="0"/>
            <a:ext cx="4716462" cy="685800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pPr eaLnBrk="1" hangingPunct="1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element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hop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5000628" y="1214422"/>
            <a:ext cx="3571900" cy="4643470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  <a:defRPr/>
            </a:pP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four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relationship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culture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arises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artists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practicing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aspects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its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being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practiced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areas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other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elements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hip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hop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were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evolving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forms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124" name="Picture 9" descr="bate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034" y="1071546"/>
            <a:ext cx="4068292" cy="5378470"/>
          </a:xfr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357166"/>
            <a:ext cx="4071966" cy="6500834"/>
          </a:xfrm>
        </p:spPr>
        <p:txBody>
          <a:bodyPr/>
          <a:lstStyle/>
          <a:p>
            <a:pPr marL="0" algn="just" eaLnBrk="1" hangingPunct="1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A 2006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exhibition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Brooklyn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Museum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displayed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began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York's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outer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boroughs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reached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great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heights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early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'80s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Crash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Lee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Daze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Keith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Haring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Jean-Michel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Basquiat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 eaLnBrk="1" hangingPunct="1">
              <a:spcBef>
                <a:spcPts val="0"/>
              </a:spcBef>
            </a:pP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displayed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22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works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New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York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artists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including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Crash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Daze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Lady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Pink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article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exhibition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Time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Out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Magazine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curator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Charlotta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Kotik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hoped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exhibition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would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cause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viewers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rethink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their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assumptions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about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Terrance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Lindall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artist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executive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director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Williamsburg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Historic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Center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said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regarding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exhibition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algn="just" eaLnBrk="1" hangingPunct="1">
              <a:spcBef>
                <a:spcPts val="0"/>
              </a:spcBef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Graffiti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revolutionary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my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opinion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,"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says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"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revolution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might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be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considered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crime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People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oppressed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suppressed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outlet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they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write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on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walls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it's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free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." </a:t>
            </a:r>
          </a:p>
        </p:txBody>
      </p:sp>
      <p:pic>
        <p:nvPicPr>
          <p:cNvPr id="6149" name="Picture 8" descr="dai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0"/>
            <a:ext cx="45005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paris by do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File:OlindaGraffit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"/>
            <a:ext cx="9144000" cy="68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граффити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32363" y="0"/>
            <a:ext cx="42116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7" descr="attachme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895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335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Graffiti</vt:lpstr>
      <vt:lpstr>Слайд 2</vt:lpstr>
      <vt:lpstr>Слайд 3</vt:lpstr>
      <vt:lpstr>Graffiti as an element of hip hop</vt:lpstr>
      <vt:lpstr>Слайд 5</vt:lpstr>
      <vt:lpstr>Слайд 6</vt:lpstr>
      <vt:lpstr>Слайд 7</vt:lpstr>
      <vt:lpstr>Слайд 8</vt:lpstr>
    </vt:vector>
  </TitlesOfParts>
  <Company>ксп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Graffiti</dc:title>
  <dc:creator>М.Н.Хохлова</dc:creator>
  <cp:lastModifiedBy>Valued Acer Customer</cp:lastModifiedBy>
  <cp:revision>10</cp:revision>
  <dcterms:created xsi:type="dcterms:W3CDTF">2010-01-17T13:07:44Z</dcterms:created>
  <dcterms:modified xsi:type="dcterms:W3CDTF">2010-12-07T08:03:39Z</dcterms:modified>
</cp:coreProperties>
</file>