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140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СРЕДНЕГО ПРОФЕССИОНАЛЬНОГО ОБРАЗОВАНИЯ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СТРОИТЕЛЬНЫЙ КОЛЛЕДЖ №12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ХИМИЧЕСКИЙ КВН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«ВЕСЕЛО, ВЕСЕЛО 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ВСТРЕТИМ НОВЫЙ 2011ГОД»</a:t>
            </a:r>
          </a:p>
          <a:p>
            <a:endParaRPr lang="ru-RU" sz="1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ХИМИИ</a:t>
            </a: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ЮНИНА ЕВГЕНИЯ АНАТОЛЬЕВНА</a:t>
            </a: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372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 - РАЗМИНКА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женя\Desktop\фото КВН\S00326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976" y="214290"/>
            <a:ext cx="3429024" cy="2571768"/>
          </a:xfrm>
          <a:prstGeom prst="rect">
            <a:avLst/>
          </a:prstGeom>
          <a:noFill/>
        </p:spPr>
      </p:pic>
      <p:pic>
        <p:nvPicPr>
          <p:cNvPr id="10" name="Picture 2" descr="C:\Users\женя\Desktop\фото КВН\DSCF26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71546"/>
            <a:ext cx="5786446" cy="4339835"/>
          </a:xfrm>
          <a:prstGeom prst="rect">
            <a:avLst/>
          </a:prstGeom>
          <a:noFill/>
        </p:spPr>
      </p:pic>
      <p:pic>
        <p:nvPicPr>
          <p:cNvPr id="11" name="Picture 6" descr="C:\Users\женя\Desktop\фото КВН\DSCF26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3844" y="4000504"/>
            <a:ext cx="3809994" cy="28574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53969" y="3214686"/>
            <a:ext cx="33900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Вопрос: А что мы здесь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сейчас делаем?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5429264"/>
            <a:ext cx="3436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Зарабатываем «бонусы»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зачёта по химии.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еня\Desktop\фото КВН\DSCF26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57233"/>
            <a:ext cx="4500562" cy="3375422"/>
          </a:xfrm>
          <a:prstGeom prst="rect">
            <a:avLst/>
          </a:prstGeom>
          <a:noFill/>
        </p:spPr>
      </p:pic>
      <p:pic>
        <p:nvPicPr>
          <p:cNvPr id="4" name="Picture 5" descr="C:\Users\женя\Desktop\фото КВН\IMG_82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7251" y="857232"/>
            <a:ext cx="4476749" cy="33575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429256" y="4429132"/>
            <a:ext cx="228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зале есть болельщик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его подкупим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Красотой своей и силой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Лестью и кефиром</a:t>
            </a:r>
            <a:r>
              <a:rPr lang="ru-RU" sz="1600" i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214290"/>
            <a:ext cx="405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ПРИВЕТСТВИЯ КОМАНД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357694"/>
            <a:ext cx="25717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Жили поживали в колледже 12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Ваня, Славик, Коля, Толик, 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Саша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Гудыменко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прошло полгода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Сессия настала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КВНе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 решили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поиграть немного.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4357694"/>
            <a:ext cx="2428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на этой сцене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Новогодний праздник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поём мы и танцуем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сейчас покажем.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у нас соперник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нам не мешает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сейчас его из пушки просто напугаем.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4000504"/>
            <a:ext cx="3821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Заявляем мы открыто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на колледж мы сердиты.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уроки надоели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можно в самом деле?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колледже торчу я с Колей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Словно птица я в неволе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учит своему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 а нам это к чему?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 descr="C:\Users\женя\Desktop\фото КВН\DSCF26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571480"/>
            <a:ext cx="4643470" cy="3482604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929190" y="4143380"/>
            <a:ext cx="34716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КВН ответит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ли впрямь на белом свете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Колледж без учителей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не мучают детей?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Обращаемся к ребятам: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«Расскажите для чего нам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нашей повседневной жизни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химию учить!»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0"/>
            <a:ext cx="3627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Выступление Толи и Коли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женя\Desktop\фото КВН\DSCF26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71546"/>
            <a:ext cx="4724345" cy="3543259"/>
          </a:xfrm>
          <a:prstGeom prst="rect">
            <a:avLst/>
          </a:prstGeom>
          <a:noFill/>
        </p:spPr>
      </p:pic>
      <p:pic>
        <p:nvPicPr>
          <p:cNvPr id="4" name="Picture 2" descr="C:\Users\женя\Desktop\фото КВН\DSCF26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470" y="642918"/>
            <a:ext cx="4381530" cy="3286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214290"/>
            <a:ext cx="374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Ломоносовский турнир»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женя\Desktop\фото КВН\DSCF26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470" y="3214686"/>
            <a:ext cx="4381530" cy="328614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4872206"/>
            <a:ext cx="35004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смешал два вещества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 вам молока. 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Расскажите нам какой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«анион» и «катион»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 осадок нам такой?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женя\Desktop\фото КВН\DSCF26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428604"/>
            <a:ext cx="4095778" cy="3071834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5720" y="3796074"/>
            <a:ext cx="328269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Капнул я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фильтр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друзья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каплю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глицеринчика.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мне тогда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 же за явления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здесь наблюдаю?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женя\Desktop\фото КВН\DSCF268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428604"/>
            <a:ext cx="4095779" cy="3071834"/>
          </a:xfrm>
          <a:prstGeom prst="rect">
            <a:avLst/>
          </a:prstGeom>
          <a:noFill/>
        </p:spPr>
      </p:pic>
      <p:pic>
        <p:nvPicPr>
          <p:cNvPr id="6" name="Picture 4" descr="C:\Users\женя\Desktop\фото КВН\DSCF269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2857496"/>
            <a:ext cx="5072098" cy="3804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еня\Desktop\фото КВН\DSCF27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357166"/>
            <a:ext cx="4572032" cy="35004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3504" y="4143380"/>
            <a:ext cx="3643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Шоколад мы вам вручаем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 победой поздравляем!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женя\Desktop\фото КВН\DSCF27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57167"/>
            <a:ext cx="4262434" cy="35719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786190"/>
            <a:ext cx="5572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 теперь, поприветствуем победителей!</a:t>
            </a:r>
            <a:b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57290" y="5143512"/>
            <a:ext cx="60007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для вас - людей хороших, не боящихся забот.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 он не просто новый, а счастливый новый год!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Любви вам, радостных хлопот.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вас ничем не огорчает 2011й год!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270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ДЕПАРТАМЕНТ ОБРАЗОВАНИЯ ГОРОДА МОСКВЫ ГОСУДАРСТВЕННОЕ ОБРАЗОВАТЕЛЬНОЕ УЧРЕЖДЕНИЕ СРЕДНЕГО ПРОФЕССИОНАЛЬНОГО ОБРАЗОВАНИЯ СТРОИТЕЛЬНЫЙ КОЛЛЕДЖ №12</vt:lpstr>
      <vt:lpstr>КОНКУРС - РАЗМИНКА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ОБРАЗОВАТЕЛЬНОЕ УЧРЕЖДЕНИЕ СРЕДНЕГО ПРОФЕССИОНАЛЬНОГО ОБРАЗОВАНИЯ СТРОИТЕЛЬНЫЙ КОЛЛЕДЖ №12</dc:title>
  <dc:creator>женя</dc:creator>
  <cp:lastModifiedBy>Tata</cp:lastModifiedBy>
  <cp:revision>3</cp:revision>
  <dcterms:created xsi:type="dcterms:W3CDTF">2011-01-13T19:24:19Z</dcterms:created>
  <dcterms:modified xsi:type="dcterms:W3CDTF">2011-02-09T17:58:18Z</dcterms:modified>
</cp:coreProperties>
</file>