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F6E6A3-9D6A-4549-A17D-1E3C1B157BAE}" type="datetimeFigureOut">
              <a:rPr lang="ru-RU" smtClean="0"/>
              <a:pPr/>
              <a:t>13.02.2010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A7D21A-A528-4BB5-85D1-4E6753A3BE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71942"/>
            <a:ext cx="2571768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6500826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50057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2124075"/>
            <a:ext cx="39528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857760"/>
            <a:ext cx="56102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00298" y="4286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Движения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50057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3095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428860" y="6429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Движения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85728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488" y="3071810"/>
            <a:ext cx="53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 обочине дороги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Как солдатики стоят.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Все мы с вами выполняем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Всё, что нам они велят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Дорожные знаки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3643314"/>
            <a:ext cx="1728804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128586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запрещающие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928802"/>
            <a:ext cx="1386170" cy="184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857364"/>
            <a:ext cx="1428760" cy="18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00364" y="392906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предупреждающие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857760"/>
            <a:ext cx="1390983" cy="161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857760"/>
            <a:ext cx="1385880" cy="1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642918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Дорожные знаки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392906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сервиса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500570"/>
            <a:ext cx="1039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500570"/>
            <a:ext cx="1000132" cy="17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500570"/>
            <a:ext cx="98778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071670" y="135729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особых предписаний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928802"/>
            <a:ext cx="1000132" cy="193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857364"/>
            <a:ext cx="155287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1857364"/>
            <a:ext cx="1143008" cy="173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4500570"/>
            <a:ext cx="1000132" cy="183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4500570"/>
            <a:ext cx="1000132" cy="165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50057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28926" y="14285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Проверь себя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64291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/>
              <a:t>1) Место пересечения дорог</a:t>
            </a:r>
          </a:p>
          <a:p>
            <a:r>
              <a:rPr lang="ru-RU" dirty="0" smtClean="0"/>
              <a:t>З – перекрёсток</a:t>
            </a:r>
          </a:p>
          <a:p>
            <a:r>
              <a:rPr lang="ru-RU" dirty="0" smtClean="0"/>
              <a:t>Н – переход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/>
              <a:t>2) Часть дороги, выделенная для пешеходов и приподнятая над проезжей частью</a:t>
            </a:r>
          </a:p>
          <a:p>
            <a:r>
              <a:rPr lang="ru-RU" dirty="0" smtClean="0"/>
              <a:t>А – обочина</a:t>
            </a:r>
          </a:p>
          <a:p>
            <a:r>
              <a:rPr lang="ru-RU" dirty="0" smtClean="0"/>
              <a:t>Н – тротуар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264318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/>
              <a:t>3) Какой стороны нужно придерживаться, идя по тротуару?</a:t>
            </a:r>
          </a:p>
          <a:p>
            <a:r>
              <a:rPr lang="ru-RU" dirty="0" smtClean="0"/>
              <a:t>А – правой</a:t>
            </a:r>
          </a:p>
          <a:p>
            <a:r>
              <a:rPr lang="ru-RU" dirty="0" smtClean="0"/>
              <a:t>К – левой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3429000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/>
              <a:t>4) Человек, управляющий движением на перекрёстке</a:t>
            </a:r>
          </a:p>
          <a:p>
            <a:r>
              <a:rPr lang="ru-RU" dirty="0" smtClean="0"/>
              <a:t>И- пешеход</a:t>
            </a:r>
          </a:p>
          <a:p>
            <a:r>
              <a:rPr lang="ru-RU" dirty="0" smtClean="0"/>
              <a:t>Т – регулировщик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428625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/>
              <a:t>5) Животное , название которого присвоили пешеходному переходу</a:t>
            </a:r>
          </a:p>
          <a:p>
            <a:r>
              <a:rPr lang="ru-RU" dirty="0" smtClean="0"/>
              <a:t>О – зебра</a:t>
            </a:r>
          </a:p>
          <a:p>
            <a:r>
              <a:rPr lang="ru-RU" dirty="0" smtClean="0"/>
              <a:t>З – тигр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535782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/>
              <a:t>6) Если опаздываешь на урок, нужно быстро перебежать дорогу?</a:t>
            </a:r>
          </a:p>
          <a:p>
            <a:r>
              <a:rPr lang="ru-RU" dirty="0" smtClean="0"/>
              <a:t>Ч – да</a:t>
            </a:r>
          </a:p>
          <a:p>
            <a:r>
              <a:rPr lang="ru-RU" dirty="0" smtClean="0"/>
              <a:t>К - нет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4421"/>
            <a:ext cx="2428882" cy="34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2428868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Правил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  Движения   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78579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Знаток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71480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Comic Sans MS" pitchFamily="66" charset="0"/>
              </a:rPr>
              <a:t>светофор</a:t>
            </a:r>
            <a:endParaRPr lang="ru-RU" sz="48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643446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00364" y="1500174"/>
            <a:ext cx="50006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Светофор в 2010 году отмечает свой 140-ка летний юбилей. Самый первый светофор совсем не был похож на нынешний. Со всех четырёх сторон на нём было по три цветных стёклышка: зелёное, жёлтое, красное. По ним медленно ползла большая чёрная стрелка.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908848" cy="251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572008"/>
            <a:ext cx="1928826" cy="17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42918"/>
            <a:ext cx="17430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643446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4546" y="285728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          Движения 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786058"/>
            <a:ext cx="585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Чтобы избежать опасности.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Надо знать и соблюдать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Правила дорожного движения.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50057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85736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Тротуар </a:t>
            </a:r>
            <a:r>
              <a:rPr lang="ru-RU" sz="2400" dirty="0" smtClean="0">
                <a:latin typeface="Comic Sans MS" pitchFamily="66" charset="0"/>
              </a:rPr>
              <a:t>– дорога для пешеходов.</a:t>
            </a:r>
          </a:p>
          <a:p>
            <a:r>
              <a:rPr lang="ru-RU" sz="2400" dirty="0" smtClean="0">
                <a:latin typeface="Comic Sans MS" pitchFamily="66" charset="0"/>
              </a:rPr>
              <a:t>Пешеходы должны идти по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правой стороне </a:t>
            </a:r>
            <a:r>
              <a:rPr lang="ru-RU" sz="2400" dirty="0" smtClean="0">
                <a:latin typeface="Comic Sans MS" pitchFamily="66" charset="0"/>
              </a:rPr>
              <a:t>тротуара, чтобы не мешать людям, идущим навстречу.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214686"/>
            <a:ext cx="3929090" cy="301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71736" y="4286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Движения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50057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425800"/>
            <a:ext cx="5429288" cy="330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00298" y="7143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Движения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50057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43182"/>
            <a:ext cx="27908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643182"/>
            <a:ext cx="2800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71736" y="8572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Движения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572008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86058"/>
            <a:ext cx="59245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85984" y="10001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Движения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572008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6"/>
            <a:ext cx="400052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85984" y="92867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Движения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500570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422" y="6429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Дорожного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Движения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14620"/>
            <a:ext cx="59912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255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22</cp:revision>
  <dcterms:created xsi:type="dcterms:W3CDTF">2010-02-11T03:33:26Z</dcterms:created>
  <dcterms:modified xsi:type="dcterms:W3CDTF">2010-02-13T13:04:34Z</dcterms:modified>
</cp:coreProperties>
</file>