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70" r:id="rId6"/>
    <p:sldId id="261" r:id="rId7"/>
    <p:sldId id="269" r:id="rId8"/>
    <p:sldId id="262" r:id="rId9"/>
    <p:sldId id="263" r:id="rId10"/>
    <p:sldId id="264" r:id="rId11"/>
    <p:sldId id="266" r:id="rId12"/>
    <p:sldId id="265" r:id="rId13"/>
    <p:sldId id="271" r:id="rId14"/>
    <p:sldId id="272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005C00"/>
    <a:srgbClr val="7A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B509-DD3C-4756-BB79-909E2E2FBF78}" type="datetimeFigureOut">
              <a:rPr lang="ru-RU" smtClean="0"/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1D9C8-FA15-4A41-A0A8-0B95BDA910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1D9C8-FA15-4A41-A0A8-0B95BDA910C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86F7EF-22B3-40A1-A0E5-C2B1B1661A4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Классный час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5357826"/>
            <a:ext cx="5429256" cy="150017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Monotype Corsiva" pitchFamily="66" charset="0"/>
              </a:rPr>
              <a:t>Автор </a:t>
            </a:r>
            <a:r>
              <a:rPr lang="ru-RU" sz="2800" b="1" dirty="0" smtClean="0">
                <a:latin typeface="Monotype Corsiva" pitchFamily="66" charset="0"/>
              </a:rPr>
              <a:t>М. Б. Абесадзе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</a:p>
          <a:p>
            <a:pPr algn="ctr">
              <a:buNone/>
            </a:pPr>
            <a:r>
              <a:rPr lang="ru-RU" sz="2800" b="1" dirty="0" smtClean="0">
                <a:latin typeface="Monotype Corsiva" pitchFamily="66" charset="0"/>
              </a:rPr>
              <a:t>социальный педагог МОУ СОШ № 5 </a:t>
            </a:r>
          </a:p>
          <a:p>
            <a:pPr algn="ctr">
              <a:buNone/>
            </a:pPr>
            <a:r>
              <a:rPr lang="ru-RU" sz="2800" b="1" dirty="0" smtClean="0">
                <a:latin typeface="Monotype Corsiva" pitchFamily="66" charset="0"/>
              </a:rPr>
              <a:t>г. Нарьян-Мара</a:t>
            </a:r>
            <a:endParaRPr lang="ru-RU" sz="2800" b="1" dirty="0" smtClean="0">
              <a:latin typeface="Monotype Corsiva" pitchFamily="66" charset="0"/>
            </a:endParaRPr>
          </a:p>
          <a:p>
            <a:pPr algn="ctr"/>
            <a:endParaRPr lang="ru-RU" dirty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sz="1800" b="1" dirty="0">
              <a:latin typeface="Monotype Corsiva" pitchFamily="66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85861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«</a:t>
            </a: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Лучик солнца - доброта»</a:t>
            </a:r>
          </a:p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«Доброта»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доме добрыми делами занята,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Тихо ходит по квартире доброта.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Утро доброе у нас,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Добрый день и добрый час,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добрый вечер, ночь добра,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доброе вчера.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откуда, спросишь ты,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доме столько доброты.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Monotype Corsiva" pitchFamily="66" charset="0"/>
                <a:cs typeface="Arial"/>
              </a:rPr>
              <a:t>«Ваза» добрых дел</a:t>
            </a:r>
            <a:endParaRPr lang="ru-RU" sz="6000" b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Monotype Corsiva" pitchFamily="66" charset="0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sz="2400" dirty="0" smtClean="0"/>
              <a:t>Помогать родителям по дому</a:t>
            </a:r>
          </a:p>
          <a:p>
            <a:r>
              <a:rPr lang="ru-RU" sz="2400" dirty="0" smtClean="0"/>
              <a:t>Участвовать в школьном мероприятии</a:t>
            </a:r>
          </a:p>
          <a:p>
            <a:r>
              <a:rPr lang="ru-RU" sz="2400" dirty="0" smtClean="0"/>
              <a:t>Чтение книги</a:t>
            </a:r>
          </a:p>
          <a:p>
            <a:r>
              <a:rPr lang="ru-RU" sz="2400" dirty="0" smtClean="0"/>
              <a:t>Играть с малышами</a:t>
            </a:r>
          </a:p>
          <a:p>
            <a:r>
              <a:rPr lang="ru-RU" sz="2400" dirty="0" smtClean="0"/>
              <a:t>Говорить добрые слова окружающим</a:t>
            </a:r>
          </a:p>
          <a:p>
            <a:r>
              <a:rPr lang="ru-RU" sz="2400" dirty="0" smtClean="0"/>
              <a:t>Помогать старым и больным</a:t>
            </a:r>
          </a:p>
          <a:p>
            <a:r>
              <a:rPr lang="ru-RU" sz="2400" dirty="0" smtClean="0"/>
              <a:t>Помогать товарищу в учебе</a:t>
            </a:r>
          </a:p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714752"/>
            <a:ext cx="2695852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Законы дружбы.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обзывай и не унижай своего 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друга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Помогай другу в беде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Умей с другом разделить радость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смейся над недостатками друга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 друзей по душевным качествам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 друзей по душевным качествам, а не по одежде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Умей признать свои ошибки и помирись с другом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предавай своего друга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45225"/>
            <a:ext cx="1928826" cy="191275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«Мыс культуры»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ru-RU" sz="2400" u="sng" dirty="0" smtClean="0"/>
              <a:t>Ситуация 1.</a:t>
            </a: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2400" dirty="0" smtClean="0"/>
              <a:t>      Девочка возмущенно жаловалась маме: “Во дворе есть такой плохой мальчик – все время зовет меня Валькой!” “А ты как его зовешь?” - спросила мама. – “Я его вообще никак не зову. Я ему просто кричу: “Эй, ты!”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(Девочка сама должна звать мальчика по имени, показывая ему пример, а не кричать “Эй, ты!”)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«Мыс культуры»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u="sng" dirty="0" smtClean="0"/>
              <a:t>Ситуация 2. </a:t>
            </a:r>
          </a:p>
          <a:p>
            <a:pPr algn="just">
              <a:buNone/>
            </a:pPr>
            <a:r>
              <a:rPr lang="ru-RU" sz="2400" dirty="0" smtClean="0"/>
              <a:t>         В школьном коридоре разговаривают 3 учителя. Среди них Катя увидела свою учительницу и вежливо поздоровалась с ней: “Здравствуйте, Ольга Ивановна!”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(Воспитанный ученик приветствует всех взрослых, поэтому надо было сказать всем учителям “Здравствуйте!”)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383219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r">
              <a:buNone/>
            </a:pPr>
            <a:endParaRPr lang="ru-RU" b="1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«Жизнь дана на добрые дела»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6786610" cy="5357850"/>
          </a:xfrm>
        </p:spPr>
        <p:txBody>
          <a:bodyPr/>
          <a:lstStyle/>
          <a:p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В жизни по-разному можно жить – </a:t>
            </a:r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Можно в беде, а можно – в радости,</a:t>
            </a:r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Вовремя есть, вовремя пить,</a:t>
            </a:r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Вовремя делать гадости.</a:t>
            </a:r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А можно так:</a:t>
            </a:r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На рассвете встать – </a:t>
            </a:r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И, помышляя о чуде,</a:t>
            </a:r>
          </a:p>
          <a:p>
            <a:r>
              <a:rPr lang="ru-RU" sz="2400" b="1" i="1" dirty="0" smtClean="0">
                <a:solidFill>
                  <a:srgbClr val="920000"/>
                </a:solidFill>
              </a:rPr>
              <a:t>Рукой обожженною солнце достать</a:t>
            </a:r>
          </a:p>
          <a:p>
            <a:r>
              <a:rPr lang="ru-RU" sz="2400" b="1" i="1" dirty="0" smtClean="0">
                <a:solidFill>
                  <a:srgbClr val="7A0000"/>
                </a:solidFill>
              </a:rPr>
              <a:t>И подарить его людям.</a:t>
            </a:r>
            <a:endParaRPr lang="ru-RU" sz="2400" dirty="0">
              <a:solidFill>
                <a:srgbClr val="7A0000"/>
              </a:solidFill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6011" y="357166"/>
            <a:ext cx="2237989" cy="22193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Качества, которыми должен обладать человек: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5C00"/>
                </a:solidFill>
              </a:rPr>
              <a:t>Доброта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Любовь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Счастье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Веселье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Вежливость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Смелость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Ум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Сообразительность</a:t>
            </a:r>
            <a:endParaRPr lang="ru-RU" b="1" i="1" dirty="0">
              <a:solidFill>
                <a:srgbClr val="005C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805215"/>
            <a:ext cx="3221313" cy="305278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Книга мудрости гласит…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Доброта</a:t>
            </a:r>
            <a:r>
              <a:rPr lang="ru-RU" b="1" i="1" dirty="0" smtClean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b="1" i="1" dirty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добродушие, доброжелательство, наклонность к добру, как качество человека. Не ищи красоты, ищи </a:t>
            </a:r>
            <a:r>
              <a:rPr lang="ru-RU" b="1" i="1" dirty="0" smtClean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доброты»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b="1" i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В.И.Даль</a:t>
            </a:r>
            <a:endParaRPr lang="ru-RU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20000"/>
                </a:solidFill>
                <a:latin typeface="Monotype Corsiva" pitchFamily="66" charset="0"/>
              </a:rPr>
              <a:t>Восстановите пословицу</a:t>
            </a:r>
            <a:endParaRPr lang="ru-RU" sz="5400" b="1" dirty="0">
              <a:solidFill>
                <a:srgbClr val="92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5013" y="172085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0824" y="1341438"/>
            <a:ext cx="4035423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Доброе слово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4" y="2071678"/>
            <a:ext cx="3963985" cy="63818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Не одежда красит человека,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0824" y="2857497"/>
            <a:ext cx="3963985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Торопись на доброе дело,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57158" y="3714752"/>
            <a:ext cx="385765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Доброе слово лечит,</a:t>
            </a:r>
            <a:endParaRPr lang="ru-RU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5720" y="4643446"/>
            <a:ext cx="3857652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В ком добра нет,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14282" y="5643578"/>
            <a:ext cx="414340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Не ищи красоты -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929190" y="5643578"/>
            <a:ext cx="378621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ищи доброты.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786314" y="4500570"/>
            <a:ext cx="3929090" cy="7858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а худое само приспеет.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786314" y="3643314"/>
            <a:ext cx="4000528" cy="7143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в том и правды мало.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714876" y="2857496"/>
            <a:ext cx="4105274" cy="5715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а злое калечит.</a:t>
            </a:r>
            <a:endParaRPr lang="ru-RU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714876" y="2000240"/>
            <a:ext cx="4105274" cy="7096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и кошке приятно.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714876" y="1341438"/>
            <a:ext cx="4105274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а его добрые дела.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«Вежливые слова»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58246" cy="6400832"/>
          </a:xfrm>
        </p:spPr>
        <p:txBody>
          <a:bodyPr/>
          <a:lstStyle/>
          <a:p>
            <a:endParaRPr lang="ru-RU" sz="24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Растает </a:t>
            </a:r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даже ледяная глыба от слова теплого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Спасибо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Зазеленеет старый пень, когда услышит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Добрый день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Если больше есть не в силах, скажем маме мы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Спасибо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Мальчик вежливый и развитый, говорит, встречаясь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Здравствуйте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Когда нас бранят за шалости, говорим 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Простите, пожалуйста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 во Франции, и в Дании на прощанье говорят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До свидания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J02328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521" y="730699"/>
            <a:ext cx="2736850" cy="2490787"/>
          </a:xfrm>
          <a:prstGeom prst="rect">
            <a:avLst/>
          </a:prstGeom>
          <a:noFill/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 rot="264187">
            <a:off x="3206809" y="109986"/>
            <a:ext cx="29146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17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"Доброе утро!"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 rot="195617">
            <a:off x="5222934" y="1306961"/>
            <a:ext cx="31813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989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"Добрый день!"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 rot="297230">
            <a:off x="3422709" y="2315024"/>
            <a:ext cx="32670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19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277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Здравствуйте!"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 rot="422834">
            <a:off x="5799196" y="3538986"/>
            <a:ext cx="2808288" cy="1136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"Спасибо!"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 rot="243323">
            <a:off x="38159" y="3899349"/>
            <a:ext cx="4897437" cy="12525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5667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Прости, пожалуйста!"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 rot="374255">
            <a:off x="5438834" y="4762949"/>
            <a:ext cx="30575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 свидания!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25745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 rot="254834">
            <a:off x="182621" y="5682111"/>
            <a:ext cx="489743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"Крепкого здоровья!"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«Давайте говорить друг другу комплименты»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дружбу верит горячо,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друга чувствует плечо,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Тот никогда не упадет,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любой беде не пропадёт.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 добрых слов не пожалей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Произнеси их для друзей.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4889" y="4572008"/>
            <a:ext cx="2089111" cy="2071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Сказочные герои, которые делали добрые дела.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6715172" cy="5257800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очень люблю свою бабушку, которая живет за лесом. Я забочусь о ней, и часто ношу ей пирожки.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в трудную минуту всегда рядом со своим хозяином. Ради его счастья мне пришлось с Людоедом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спасти любимого отца, я отправилась на остров к Чудовищу, хозяину аленького цветочка.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несмотря на свой рост в дюйм, спасла ласточку.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857628"/>
            <a:ext cx="1400175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6700" y="2357430"/>
            <a:ext cx="12573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071546"/>
            <a:ext cx="10382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87" y="4446508"/>
            <a:ext cx="1214414" cy="176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338</TotalTime>
  <Words>644</Words>
  <Application>Microsoft Office PowerPoint</Application>
  <PresentationFormat>Экран (4:3)</PresentationFormat>
  <Paragraphs>121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</vt:lpstr>
      <vt:lpstr>Классный час</vt:lpstr>
      <vt:lpstr>Слайд 2</vt:lpstr>
      <vt:lpstr>Качества, которыми должен обладать человек:</vt:lpstr>
      <vt:lpstr>Книга мудрости гласит…</vt:lpstr>
      <vt:lpstr>Восстановите пословицу</vt:lpstr>
      <vt:lpstr>«Вежливые слова»</vt:lpstr>
      <vt:lpstr>Слайд 7</vt:lpstr>
      <vt:lpstr>«Давайте говорить друг другу комплименты»</vt:lpstr>
      <vt:lpstr>Сказочные герои, которые делали добрые дела.</vt:lpstr>
      <vt:lpstr>«Доброта»</vt:lpstr>
      <vt:lpstr>«Ваза» добрых дел</vt:lpstr>
      <vt:lpstr>Законы дружбы.</vt:lpstr>
      <vt:lpstr>«Мыс культуры»</vt:lpstr>
      <vt:lpstr>«Мыс культуры»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SamLab.ws</cp:lastModifiedBy>
  <cp:revision>39</cp:revision>
  <dcterms:created xsi:type="dcterms:W3CDTF">2010-10-19T17:10:47Z</dcterms:created>
  <dcterms:modified xsi:type="dcterms:W3CDTF">2011-01-27T08:10:18Z</dcterms:modified>
</cp:coreProperties>
</file>