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83" r:id="rId3"/>
    <p:sldId id="256" r:id="rId4"/>
    <p:sldId id="258" r:id="rId5"/>
    <p:sldId id="260" r:id="rId6"/>
    <p:sldId id="261" r:id="rId7"/>
    <p:sldId id="263" r:id="rId8"/>
    <p:sldId id="265" r:id="rId9"/>
    <p:sldId id="266" r:id="rId10"/>
    <p:sldId id="269" r:id="rId11"/>
    <p:sldId id="272" r:id="rId12"/>
    <p:sldId id="273" r:id="rId13"/>
    <p:sldId id="275" r:id="rId14"/>
    <p:sldId id="276" r:id="rId15"/>
    <p:sldId id="282" r:id="rId16"/>
    <p:sldId id="278" r:id="rId17"/>
    <p:sldId id="280" r:id="rId18"/>
    <p:sldId id="285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7C80"/>
    <a:srgbClr val="CCFFCC"/>
    <a:srgbClr val="CCECFF"/>
    <a:srgbClr val="FFFF00"/>
    <a:srgbClr val="800000"/>
    <a:srgbClr val="FF9900"/>
    <a:srgbClr val="0099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4A903-818F-40B5-ABB4-1FB1DABC7573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1643A-2009-4DE5-8036-77FAE4A55D0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E03E6-7F1F-4DBA-8B61-4CA66615EFF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120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51204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0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120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51207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51208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51209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210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211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5121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51213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14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1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51216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17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18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51219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20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2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51222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23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2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51225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26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27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51228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29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30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51231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32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33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51234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35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3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51237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38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3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51240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41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42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51243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44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45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51246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47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48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51249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50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5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51252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53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54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51255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56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57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51258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59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60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51261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62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63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51264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65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6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51267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68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69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51270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71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72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51273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74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275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276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51277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51278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79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8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51281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82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8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51284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85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86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51287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88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89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51290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91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92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51293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94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9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51296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297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29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51299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300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301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51302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303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304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51305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306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307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51308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309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51310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51311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51312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3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4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5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6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7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8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1319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51320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51321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2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3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4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5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6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7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8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9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30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31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32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33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34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133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Образец заголовка</a:t>
            </a:r>
          </a:p>
        </p:txBody>
      </p:sp>
      <p:sp>
        <p:nvSpPr>
          <p:cNvPr id="5133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Образец подзаголовка</a:t>
            </a:r>
          </a:p>
        </p:txBody>
      </p:sp>
      <p:sp>
        <p:nvSpPr>
          <p:cNvPr id="51337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1338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1339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64D060-F870-447D-A1BD-EE7817B2755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slow" advClick="0" advTm="1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0E0BD-B3CA-4DB6-95AC-D095F820D9E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slow" advClick="0" advTm="1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63F01-37A1-451B-B164-12E5097D5D54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slow" advClick="0" advTm="1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35ED1-A0ED-4ABC-BDB3-263604CB4C34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slow" advClick="0" advTm="1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BCB4E-C612-4EA8-98ED-382327BDA00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slow" advClick="0" advTm="1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4FC4B-FBBF-4C47-8BF3-3E78778100C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slow" advClick="0" advTm="1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E6C4C-639D-4FB0-AF43-FAA79DEFD54A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slow" advClick="0" advTm="1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231C4-CB00-439C-BA66-C3ABDBA52C0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slow" advClick="0" advTm="1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78750-93FA-4739-AD08-773F21A027C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98E9E-B46A-4590-89D5-9E3858E184F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slow" advClick="0" advTm="1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3654B-9699-452F-8955-EE2C39B58DBD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slow" advClick="0" advTm="1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3A0D7-C67A-4A89-8FEF-E86810631E4A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slow" advClick="0" advTm="1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5CBBF-EEC4-4935-A24A-432ACD0C97B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DB6E8-8DBD-42FF-A5DE-34F68127376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4B888-1D18-4570-9398-697C8DCA815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290E5-5F42-4444-89D0-AEAFF637176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22ABF-BD15-4B55-9D3E-DE2E5ACC02D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2F939-A962-4852-B64D-2ABD4BEBE43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6F5A8-5378-41EA-8F83-D15AA631B921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Образец текста</a:t>
            </a:r>
          </a:p>
          <a:p>
            <a:pPr lvl="1"/>
            <a:r>
              <a:rPr lang="de-DE" smtClean="0"/>
              <a:t>Второй уровень</a:t>
            </a:r>
          </a:p>
          <a:p>
            <a:pPr lvl="2"/>
            <a:r>
              <a:rPr lang="de-DE" smtClean="0"/>
              <a:t>Третий уровень</a:t>
            </a:r>
          </a:p>
          <a:p>
            <a:pPr lvl="3"/>
            <a:r>
              <a:rPr lang="de-DE" smtClean="0"/>
              <a:t>Четвертый уровень</a:t>
            </a:r>
          </a:p>
          <a:p>
            <a:pPr lvl="4"/>
            <a:r>
              <a:rPr lang="de-DE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86D262-6625-4073-A10F-5DC5D8CCC60A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50179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5018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18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0182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50183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184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018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5018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18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0188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50189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50190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191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0192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50193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5019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19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196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5019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19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199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5020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0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0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5020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0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05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5020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0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08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5020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1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11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5021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1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14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5021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1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5021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1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20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5022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2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23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5022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2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26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5022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2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29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5023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3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3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5023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3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35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5023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3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38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5023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4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41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5024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4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44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5024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4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4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5024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4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50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5025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5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53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5025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5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025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25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50258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5025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6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6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5026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6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64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5026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6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67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5026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6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70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5027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7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73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5027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7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76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5027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7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79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5028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8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82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5028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8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85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5028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8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288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5028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29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029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2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8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9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3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5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1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1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12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031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Образец заголовка</a:t>
            </a:r>
          </a:p>
        </p:txBody>
      </p:sp>
      <p:sp>
        <p:nvSpPr>
          <p:cNvPr id="5031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Образец текста</a:t>
            </a:r>
          </a:p>
          <a:p>
            <a:pPr lvl="1"/>
            <a:r>
              <a:rPr lang="de-DE" smtClean="0"/>
              <a:t>Второй уровень</a:t>
            </a:r>
          </a:p>
          <a:p>
            <a:pPr lvl="2"/>
            <a:r>
              <a:rPr lang="de-DE" smtClean="0"/>
              <a:t>Третий уровень</a:t>
            </a:r>
          </a:p>
          <a:p>
            <a:pPr lvl="3"/>
            <a:r>
              <a:rPr lang="de-DE" smtClean="0"/>
              <a:t>Четвертый уровень</a:t>
            </a:r>
          </a:p>
          <a:p>
            <a:pPr lvl="4"/>
            <a:r>
              <a:rPr lang="de-DE" smtClean="0"/>
              <a:t>Пятый уровень</a:t>
            </a:r>
          </a:p>
        </p:txBody>
      </p:sp>
      <p:sp>
        <p:nvSpPr>
          <p:cNvPr id="5031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5031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5031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CC1477F-8639-4CC6-A3BF-9E85C13A7BA9}" type="slidenum">
              <a:rPr lang="de-DE"/>
              <a:pPr/>
              <a:t>‹#›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">
    <p:random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3.wav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wav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audio" Target="../media/audio1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5.wav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852738"/>
            <a:ext cx="8229600" cy="1143000"/>
          </a:xfrm>
        </p:spPr>
        <p:txBody>
          <a:bodyPr/>
          <a:lstStyle/>
          <a:p>
            <a:r>
              <a:rPr lang="ru-RU" sz="6000" b="1"/>
              <a:t>ИЗУЧАЕМ ЦВЕТА</a:t>
            </a:r>
            <a:endParaRPr lang="de-DE" sz="6000" b="1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765175"/>
            <a:ext cx="2808287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4673 C 0.04635 -0.07194 0.11111 -0.16331 0.1191 -0.16331 C 0.12812 -0.16331 0.14028 -0.13879 0.14323 -0.11358 C 0.14722 -0.08559 0.17604 -0.05552 0.18611 -0.05552 C 0.19514 -0.05552 0.17899 -0.08397 0.18298 -0.11196 C 0.18489 -0.13717 0.20798 -0.16077 0.21701 -0.16077 C 0.225 -0.16077 0.22899 -0.13671 0.23212 -0.1115 C 0.23507 -0.08351 0.23906 -0.05552 0.24809 -0.05552 C 0.25712 -0.05552 0.26406 -0.1115 0.26406 -0.11127 C 0.26701 -0.13671 0.27014 -0.16077 0.27899 -0.16077 C 0.28802 -0.16077 0.29114 -0.13671 0.2941 -0.1115 C 0.29809 -0.08351 0.30104 -0.05552 0.31111 -0.05552 C 0.32014 -0.05552 0.34028 -0.07773 0.34323 -0.10572 C 0.34722 -0.13093 0.38976 -0.15915 0.39878 -0.15915 C 0.40677 -0.15915 0.40851 -0.12653 0.41198 -0.10132 C 0.41423 -0.08605 0.46719 -0.06708 0.46858 -0.06061 C 0.46979 -0.05413 0.38715 -0.06523 0.42031 -0.06292 C 0.43698 -0.07426 0.64358 -0.03401 0.66858 -0.04627 C 0.70955 0.0347 0.73507 0.33379 0.6658 0.42239 C 0.59653 0.51099 0.25955 0.52949 0.25243 0.48508 " pathEditMode="relative" rAng="0" ptsTypes="fffffffffffffffafaaf">
                                      <p:cBhvr>
                                        <p:cTn id="6" dur="5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916113"/>
            <a:ext cx="8013700" cy="3529012"/>
          </a:xfrm>
          <a:solidFill>
            <a:srgbClr val="FF3300"/>
          </a:solidFill>
        </p:spPr>
        <p:txBody>
          <a:bodyPr/>
          <a:lstStyle/>
          <a:p>
            <a:r>
              <a:rPr lang="ru-RU" sz="8000" b="1">
                <a:latin typeface="Verdana" pitchFamily="34" charset="0"/>
              </a:rPr>
              <a:t>К</a:t>
            </a:r>
            <a:r>
              <a:rPr lang="de-DE" sz="8000" b="1">
                <a:latin typeface="Verdana" pitchFamily="34" charset="0"/>
              </a:rPr>
              <a:t>расный</a:t>
            </a:r>
            <a:br>
              <a:rPr lang="de-DE" sz="8000" b="1">
                <a:latin typeface="Verdana" pitchFamily="34" charset="0"/>
              </a:rPr>
            </a:br>
            <a:endParaRPr lang="de-DE" sz="8000" b="1">
              <a:latin typeface="Verdana" pitchFamily="34" charset="0"/>
            </a:endParaRPr>
          </a:p>
        </p:txBody>
      </p:sp>
      <p:pic>
        <p:nvPicPr>
          <p:cNvPr id="297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444.WAV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39200" y="71739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8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7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5"/>
                </p:tgtEl>
              </p:cMediaNode>
            </p:audio>
          </p:childTnLst>
        </p:cTn>
      </p:par>
    </p:tnLst>
    <p:bldLst>
      <p:bldP spid="296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640763" cy="981075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de-DE" sz="2800">
                <a:solidFill>
                  <a:schemeClr val="tx1"/>
                </a:solidFill>
                <a:latin typeface="Verdana" pitchFamily="34" charset="0"/>
              </a:rPr>
              <a:t>Словно </a:t>
            </a:r>
            <a:r>
              <a:rPr lang="ru-RU" sz="280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de-DE" sz="2800">
                <a:solidFill>
                  <a:schemeClr val="tx1"/>
                </a:solidFill>
                <a:latin typeface="Verdana" pitchFamily="34" charset="0"/>
              </a:rPr>
              <a:t>крылышки</a:t>
            </a:r>
            <a:r>
              <a:rPr lang="ru-RU" sz="2800">
                <a:solidFill>
                  <a:schemeClr val="tx1"/>
                </a:solidFill>
                <a:latin typeface="Verdana" pitchFamily="34" charset="0"/>
              </a:rPr>
              <a:t> цы</a:t>
            </a:r>
            <a:r>
              <a:rPr lang="de-DE" sz="2800">
                <a:solidFill>
                  <a:schemeClr val="tx1"/>
                </a:solidFill>
                <a:latin typeface="Verdana" pitchFamily="34" charset="0"/>
              </a:rPr>
              <a:t>пл</a:t>
            </a:r>
            <a:r>
              <a:rPr lang="ru-RU" sz="2800">
                <a:solidFill>
                  <a:schemeClr val="tx1"/>
                </a:solidFill>
                <a:latin typeface="Verdana" pitchFamily="34" charset="0"/>
              </a:rPr>
              <a:t>ё</a:t>
            </a:r>
            <a:r>
              <a:rPr lang="de-DE" sz="2800">
                <a:solidFill>
                  <a:schemeClr val="tx1"/>
                </a:solidFill>
                <a:latin typeface="Verdana" pitchFamily="34" charset="0"/>
              </a:rPr>
              <a:t>нка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5661025"/>
            <a:ext cx="5437188" cy="10080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800">
                <a:latin typeface="Verdana" pitchFamily="34" charset="0"/>
              </a:rPr>
              <a:t>Словно масло из масл</a:t>
            </a:r>
            <a:r>
              <a:rPr lang="ru-RU" sz="2800">
                <a:latin typeface="Verdana" pitchFamily="34" charset="0"/>
              </a:rPr>
              <a:t>ё</a:t>
            </a:r>
            <a:r>
              <a:rPr lang="de-DE" sz="2800">
                <a:latin typeface="Verdana" pitchFamily="34" charset="0"/>
              </a:rPr>
              <a:t>нки</a:t>
            </a:r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5435600" y="4508500"/>
            <a:ext cx="3240088" cy="20875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5867400" y="4868863"/>
            <a:ext cx="2262188" cy="13065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6156325" y="4797425"/>
            <a:ext cx="1689100" cy="830263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33" name="Picture 13" descr="Scannen00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981075"/>
            <a:ext cx="4465638" cy="3959225"/>
          </a:xfrm>
          <a:prstGeom prst="rect">
            <a:avLst/>
          </a:prstGeom>
          <a:noFill/>
        </p:spPr>
      </p:pic>
      <p:pic>
        <p:nvPicPr>
          <p:cNvPr id="30738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993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04250" y="70294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70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07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8"/>
                </p:tgtEl>
              </p:cMediaNode>
            </p:audio>
          </p:childTnLst>
        </p:cTn>
      </p:par>
    </p:tnLst>
    <p:bldLst>
      <p:bldP spid="30724" grpId="0"/>
      <p:bldP spid="307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sz="4000">
                <a:latin typeface="Verdana" pitchFamily="34" charset="0"/>
              </a:rPr>
              <a:t>Лютик, что в саду наш</a:t>
            </a:r>
            <a:r>
              <a:rPr lang="ru-RU" sz="4000">
                <a:latin typeface="Verdana" pitchFamily="34" charset="0"/>
              </a:rPr>
              <a:t>ё</a:t>
            </a:r>
            <a:r>
              <a:rPr lang="de-DE" sz="4000">
                <a:latin typeface="Verdana" pitchFamily="34" charset="0"/>
              </a:rPr>
              <a:t>л ты</a:t>
            </a:r>
          </a:p>
        </p:txBody>
      </p:sp>
      <p:pic>
        <p:nvPicPr>
          <p:cNvPr id="35843" name="Picture 3" descr="159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1628775"/>
            <a:ext cx="6769100" cy="4968875"/>
          </a:xfrm>
          <a:prstGeom prst="rect">
            <a:avLst/>
          </a:prstGeom>
          <a:noFill/>
        </p:spPr>
      </p:pic>
      <p:pic>
        <p:nvPicPr>
          <p:cNvPr id="3584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12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04250" y="71008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58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8"/>
                </p:tgtEl>
              </p:cMediaNode>
            </p:audio>
          </p:childTnLst>
        </p:cTn>
      </p:par>
    </p:tnLst>
    <p:bldLst>
      <p:bldP spid="358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89138"/>
            <a:ext cx="8229600" cy="2592387"/>
          </a:xfrm>
        </p:spPr>
        <p:txBody>
          <a:bodyPr/>
          <a:lstStyle/>
          <a:p>
            <a:r>
              <a:rPr lang="ru-RU" sz="8000" b="1">
                <a:latin typeface="Verdana" pitchFamily="34" charset="0"/>
              </a:rPr>
              <a:t>Жё</a:t>
            </a:r>
            <a:r>
              <a:rPr lang="de-DE" sz="8000" b="1">
                <a:latin typeface="Verdana" pitchFamily="34" charset="0"/>
              </a:rPr>
              <a:t>лтый</a:t>
            </a:r>
          </a:p>
        </p:txBody>
      </p:sp>
      <p:pic>
        <p:nvPicPr>
          <p:cNvPr id="3687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12.WAV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39200" y="70294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7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8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1"/>
                </p:tgtEl>
              </p:cMediaNode>
            </p:audio>
          </p:childTnLst>
        </p:cTn>
      </p:par>
    </p:tnLst>
    <p:bldLst>
      <p:bldP spid="368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>
                <a:latin typeface="Verdana" pitchFamily="34" charset="0"/>
              </a:rPr>
              <a:t>Как чер</a:t>
            </a:r>
            <a:r>
              <a:rPr lang="ru-RU" sz="5400">
                <a:latin typeface="Verdana" pitchFamily="34" charset="0"/>
              </a:rPr>
              <a:t>ё</a:t>
            </a:r>
            <a:r>
              <a:rPr lang="de-DE" sz="5400">
                <a:latin typeface="Verdana" pitchFamily="34" charset="0"/>
              </a:rPr>
              <a:t>мухи цветок</a:t>
            </a:r>
          </a:p>
        </p:txBody>
      </p:sp>
      <p:pic>
        <p:nvPicPr>
          <p:cNvPr id="43011" name="Picture 3" descr="pict89_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1341438"/>
            <a:ext cx="7129462" cy="5289550"/>
          </a:xfrm>
          <a:prstGeom prst="rect">
            <a:avLst/>
          </a:prstGeom>
          <a:noFill/>
        </p:spPr>
      </p:pic>
      <p:pic>
        <p:nvPicPr>
          <p:cNvPr id="4301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91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1600" y="71008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84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6"/>
                </p:tgtEl>
              </p:cMediaNode>
            </p:audio>
          </p:childTnLst>
        </p:cTn>
      </p:par>
    </p:tnLst>
    <p:bldLst>
      <p:bldP spid="430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6227763" cy="936625"/>
          </a:xfrm>
        </p:spPr>
        <p:txBody>
          <a:bodyPr/>
          <a:lstStyle/>
          <a:p>
            <a:r>
              <a:rPr lang="de-DE" sz="3600">
                <a:latin typeface="Verdana" pitchFamily="34" charset="0"/>
              </a:rPr>
              <a:t>Из тетрадочки</a:t>
            </a:r>
            <a:r>
              <a:rPr lang="ru-RU" sz="3600">
                <a:latin typeface="Verdana" pitchFamily="34" charset="0"/>
              </a:rPr>
              <a:t> </a:t>
            </a:r>
            <a:r>
              <a:rPr lang="de-DE" sz="3600">
                <a:latin typeface="Verdana" pitchFamily="34" charset="0"/>
              </a:rPr>
              <a:t> листок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68313" y="1341438"/>
            <a:ext cx="2374900" cy="3024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8916" name="AutoShape 4"/>
          <p:cNvCxnSpPr>
            <a:cxnSpLocks noChangeShapeType="1"/>
            <a:stCxn id="38915" idx="0"/>
            <a:endCxn id="38915" idx="0"/>
          </p:cNvCxnSpPr>
          <p:nvPr/>
        </p:nvCxnSpPr>
        <p:spPr bwMode="auto">
          <a:xfrm>
            <a:off x="1655763" y="13414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611188" y="1773238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755650" y="2276475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755650" y="2636838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755650" y="2997200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755650" y="3357563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8924" name="Picture 12" descr="2038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2492375"/>
            <a:ext cx="4681537" cy="4111625"/>
          </a:xfrm>
          <a:prstGeom prst="rect">
            <a:avLst/>
          </a:prstGeom>
          <a:noFill/>
        </p:spPr>
      </p:pic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179388" y="5445125"/>
            <a:ext cx="44370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3600">
                <a:solidFill>
                  <a:schemeClr val="tx2"/>
                </a:solidFill>
                <a:latin typeface="Verdana" pitchFamily="34" charset="0"/>
              </a:rPr>
              <a:t>Как зайчонок неумелый</a:t>
            </a:r>
          </a:p>
        </p:txBody>
      </p:sp>
      <p:pic>
        <p:nvPicPr>
          <p:cNvPr id="38931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174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7100888"/>
            <a:ext cx="304800" cy="304800"/>
          </a:xfrm>
          <a:prstGeom prst="rect">
            <a:avLst/>
          </a:prstGeom>
          <a:noFill/>
        </p:spPr>
      </p:pic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755650" y="3716338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1014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9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6" presetClass="emph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50"/>
                            </p:stCondLst>
                            <p:childTnLst>
                              <p:par>
                                <p:cTn id="13" presetID="20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31"/>
                </p:tgtEl>
              </p:cMediaNode>
            </p:audio>
          </p:childTnLst>
        </p:cTn>
      </p:par>
    </p:tnLst>
    <p:bldLst>
      <p:bldP spid="38914" grpId="0"/>
      <p:bldP spid="389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44675"/>
            <a:ext cx="8229600" cy="2879725"/>
          </a:xfrm>
        </p:spPr>
        <p:txBody>
          <a:bodyPr/>
          <a:lstStyle/>
          <a:p>
            <a:r>
              <a:rPr lang="ru-RU" sz="8000">
                <a:latin typeface="Verdana" pitchFamily="34" charset="0"/>
              </a:rPr>
              <a:t>Белый</a:t>
            </a:r>
            <a:endParaRPr lang="de-DE" sz="8000">
              <a:latin typeface="Verdana" pitchFamily="34" charset="0"/>
            </a:endParaRPr>
          </a:p>
        </p:txBody>
      </p:sp>
      <p:pic>
        <p:nvPicPr>
          <p:cNvPr id="4096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846.WAV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04250" y="75168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73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9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8"/>
                </p:tgtEl>
              </p:cMediaNode>
            </p:audio>
          </p:childTnLst>
        </p:cTn>
      </p:par>
    </p:tnLst>
    <p:bldLst>
      <p:bldP spid="409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/>
          <a:lstStyle/>
          <a:p>
            <a:r>
              <a:rPr lang="ru-RU" sz="8000">
                <a:latin typeface="Verdana" pitchFamily="34" charset="0"/>
              </a:rPr>
              <a:t>Конец</a:t>
            </a:r>
            <a:endParaRPr lang="de-DE" sz="8000">
              <a:latin typeface="Verdana" pitchFamily="34" charset="0"/>
            </a:endParaRPr>
          </a:p>
        </p:txBody>
      </p:sp>
      <p:pic>
        <p:nvPicPr>
          <p:cNvPr id="5222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831.WAV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04250" y="71739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2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22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2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35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3292475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1143000"/>
          </a:xfrm>
        </p:spPr>
        <p:txBody>
          <a:bodyPr/>
          <a:lstStyle/>
          <a:p>
            <a:r>
              <a:rPr lang="ru-RU" sz="6000" b="1">
                <a:solidFill>
                  <a:srgbClr val="00CCFF"/>
                </a:solidFill>
                <a:latin typeface="Verdana" pitchFamily="34" charset="0"/>
              </a:rPr>
              <a:t>Словно небо</a:t>
            </a:r>
            <a:endParaRPr lang="de-DE" sz="6000" b="1">
              <a:solidFill>
                <a:srgbClr val="00CCFF"/>
              </a:solidFill>
              <a:latin typeface="Verdana" pitchFamily="34" charset="0"/>
            </a:endParaRPr>
          </a:p>
        </p:txBody>
      </p:sp>
      <p:pic>
        <p:nvPicPr>
          <p:cNvPr id="2056" name="Picture 8" descr="330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84538"/>
            <a:ext cx="9144000" cy="3573462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971550" y="4365625"/>
            <a:ext cx="7199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00CCFF"/>
                </a:solidFill>
                <a:latin typeface="Verdana" pitchFamily="34" charset="0"/>
              </a:rPr>
              <a:t>Словно море</a:t>
            </a:r>
            <a:endParaRPr lang="de-DE" sz="6000" b="1">
              <a:solidFill>
                <a:srgbClr val="00CCFF"/>
              </a:solidFill>
              <a:latin typeface="Verdana" pitchFamily="34" charset="0"/>
            </a:endParaRPr>
          </a:p>
        </p:txBody>
      </p:sp>
      <p:pic>
        <p:nvPicPr>
          <p:cNvPr id="2070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528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75688" y="71008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21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0"/>
                </p:tgtEl>
              </p:cMediaNode>
            </p:audio>
          </p:childTnLst>
        </p:cTn>
      </p:par>
    </p:tnLst>
    <p:bldLst>
      <p:bldP spid="2052" grpId="0"/>
      <p:bldP spid="20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b="1">
                <a:solidFill>
                  <a:srgbClr val="00CCFF"/>
                </a:solidFill>
                <a:latin typeface="Verdana" pitchFamily="34" charset="0"/>
              </a:rPr>
              <a:t>Словно незабудка в поле</a:t>
            </a:r>
            <a:endParaRPr lang="de-DE" b="1">
              <a:solidFill>
                <a:srgbClr val="00CCFF"/>
              </a:solidFill>
              <a:latin typeface="Verdana" pitchFamily="34" charset="0"/>
            </a:endParaRPr>
          </a:p>
        </p:txBody>
      </p:sp>
      <p:pic>
        <p:nvPicPr>
          <p:cNvPr id="5123" name="Picture 3" descr="237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1341438"/>
            <a:ext cx="7056438" cy="5292725"/>
          </a:xfrm>
          <a:prstGeom prst="rect">
            <a:avLst/>
          </a:prstGeom>
          <a:noFill/>
        </p:spPr>
      </p:pic>
      <p:pic>
        <p:nvPicPr>
          <p:cNvPr id="5136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858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70294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49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5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6"/>
                </p:tgtEl>
              </p:cMediaNode>
            </p:audio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773238"/>
            <a:ext cx="8229600" cy="3025775"/>
          </a:xfrm>
        </p:spPr>
        <p:txBody>
          <a:bodyPr/>
          <a:lstStyle/>
          <a:p>
            <a:r>
              <a:rPr lang="ru-RU" sz="8000" b="1">
                <a:latin typeface="Verdana" pitchFamily="34" charset="0"/>
              </a:rPr>
              <a:t>Голубой</a:t>
            </a:r>
            <a:endParaRPr lang="de-DE" sz="8000" b="1">
              <a:latin typeface="Verdana" pitchFamily="34" charset="0"/>
            </a:endParaRPr>
          </a:p>
        </p:txBody>
      </p:sp>
      <p:pic>
        <p:nvPicPr>
          <p:cNvPr id="8205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207.WAV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40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5"/>
                </p:tgtEl>
              </p:cMediaNode>
            </p:audio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8638" y="115888"/>
            <a:ext cx="7345362" cy="720725"/>
          </a:xfrm>
        </p:spPr>
        <p:txBody>
          <a:bodyPr/>
          <a:lstStyle/>
          <a:p>
            <a:r>
              <a:rPr lang="ru-RU" sz="3600">
                <a:solidFill>
                  <a:srgbClr val="33CC33"/>
                </a:solidFill>
                <a:latin typeface="Verdana" pitchFamily="34" charset="0"/>
              </a:rPr>
              <a:t>Как весенняя листва</a:t>
            </a:r>
            <a:endParaRPr lang="de-DE" sz="3600">
              <a:solidFill>
                <a:srgbClr val="33CC33"/>
              </a:solidFill>
              <a:latin typeface="Verdana" pitchFamily="34" charset="0"/>
            </a:endParaRPr>
          </a:p>
        </p:txBody>
      </p:sp>
      <p:pic>
        <p:nvPicPr>
          <p:cNvPr id="9219" name="Picture 3" descr="370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836613"/>
            <a:ext cx="4608513" cy="3373437"/>
          </a:xfrm>
          <a:prstGeom prst="rect">
            <a:avLst/>
          </a:prstGeom>
          <a:noFill/>
        </p:spPr>
      </p:pic>
      <p:pic>
        <p:nvPicPr>
          <p:cNvPr id="9221" name="Picture 5" descr="2102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3500438"/>
            <a:ext cx="4284662" cy="3213100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5949950"/>
            <a:ext cx="5076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3200">
                <a:solidFill>
                  <a:srgbClr val="33CC33"/>
                </a:solidFill>
                <a:latin typeface="Verdana" pitchFamily="34" charset="0"/>
              </a:rPr>
              <a:t>Словно на лугу</a:t>
            </a:r>
            <a:r>
              <a:rPr lang="ru-RU" sz="3200">
                <a:solidFill>
                  <a:srgbClr val="33CC33"/>
                </a:solidFill>
                <a:latin typeface="Verdana" pitchFamily="34" charset="0"/>
              </a:rPr>
              <a:t> </a:t>
            </a:r>
            <a:r>
              <a:rPr lang="de-DE" sz="3200">
                <a:solidFill>
                  <a:srgbClr val="33CC33"/>
                </a:solidFill>
                <a:latin typeface="Verdana" pitchFamily="34" charset="0"/>
              </a:rPr>
              <a:t>трава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628775"/>
            <a:ext cx="20891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1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496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839200" y="72453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44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9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9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0.07062  0.007 0.16922  0.025 0.16788  C 0.051 0.16788  0.053 -0.16255  0.084 -0.16389  C 0.112 -0.16389  0.097 0.12525  0.124 0.12391  C 0.152 0.12391  0.137 -0.08527  0.167 -0.08527  C 0.194 -0.08527  0.179 0.05596  0.203 0.05596  C 0.226 0.05596  0.214 -0.05196  0.235 -0.05196  C 0.247 -0.05196  0.248 -0.02265  0.249 0  E" pathEditMode="relative" ptsTypes="">
                                      <p:cBhvr>
                                        <p:cTn id="20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1"/>
                </p:tgtEl>
              </p:cMediaNode>
            </p:audio>
          </p:childTnLst>
        </p:cTn>
      </p:par>
    </p:tnLst>
    <p:bldLst>
      <p:bldP spid="9218" grpId="0"/>
      <p:bldP spid="92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143000"/>
          </a:xfrm>
        </p:spPr>
        <p:txBody>
          <a:bodyPr/>
          <a:lstStyle/>
          <a:p>
            <a:r>
              <a:rPr lang="de-DE" sz="4800">
                <a:solidFill>
                  <a:srgbClr val="33CC33"/>
                </a:solidFill>
                <a:latin typeface="Verdana" pitchFamily="34" charset="0"/>
              </a:rPr>
              <a:t>Словно </a:t>
            </a:r>
            <a:r>
              <a:rPr lang="ru-RU" sz="4800">
                <a:solidFill>
                  <a:srgbClr val="33CC33"/>
                </a:solidFill>
                <a:latin typeface="Verdana" pitchFamily="34" charset="0"/>
              </a:rPr>
              <a:t>ё</a:t>
            </a:r>
            <a:r>
              <a:rPr lang="de-DE" sz="4800">
                <a:solidFill>
                  <a:srgbClr val="33CC33"/>
                </a:solidFill>
                <a:latin typeface="Verdana" pitchFamily="34" charset="0"/>
              </a:rPr>
              <a:t>лочки на склоне</a:t>
            </a:r>
          </a:p>
        </p:txBody>
      </p:sp>
      <p:pic>
        <p:nvPicPr>
          <p:cNvPr id="11267" name="Picture 3" descr="604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8888" y="1316038"/>
            <a:ext cx="6626225" cy="4970462"/>
          </a:xfrm>
          <a:prstGeom prst="rect">
            <a:avLst/>
          </a:prstGeom>
          <a:noFill/>
        </p:spPr>
      </p:pic>
      <p:pic>
        <p:nvPicPr>
          <p:cNvPr id="11276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115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839200" y="7173913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778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6"/>
                </p:tgtEl>
              </p:cMediaNode>
            </p:audio>
          </p:childTnLst>
        </p:cTn>
      </p:par>
    </p:tnLst>
    <p:bldLst>
      <p:bldP spid="11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060575"/>
            <a:ext cx="8229600" cy="2016125"/>
          </a:xfrm>
        </p:spPr>
        <p:txBody>
          <a:bodyPr/>
          <a:lstStyle/>
          <a:p>
            <a:r>
              <a:rPr lang="ru-RU" sz="7200" b="1">
                <a:latin typeface="Verdana" pitchFamily="34" charset="0"/>
              </a:rPr>
              <a:t>З</a:t>
            </a:r>
            <a:r>
              <a:rPr lang="de-DE" sz="7200" b="1">
                <a:latin typeface="Verdana" pitchFamily="34" charset="0"/>
              </a:rPr>
              <a:t>ел</a:t>
            </a:r>
            <a:r>
              <a:rPr lang="ru-RU" sz="7200" b="1">
                <a:latin typeface="Verdana" pitchFamily="34" charset="0"/>
              </a:rPr>
              <a:t>ё</a:t>
            </a:r>
            <a:r>
              <a:rPr lang="de-DE" sz="7200" b="1">
                <a:latin typeface="Verdana" pitchFamily="34" charset="0"/>
              </a:rPr>
              <a:t>ный</a:t>
            </a:r>
          </a:p>
        </p:txBody>
      </p:sp>
      <p:pic>
        <p:nvPicPr>
          <p:cNvPr id="13322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456.WAV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39200" y="71739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41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2"/>
                </p:tgtEl>
              </p:cMediaNode>
            </p:audio>
          </p:childTnLst>
        </p:cTn>
      </p:par>
    </p:tnLst>
    <p:bldLst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93175" cy="2952750"/>
          </a:xfrm>
        </p:spPr>
        <p:txBody>
          <a:bodyPr/>
          <a:lstStyle/>
          <a:p>
            <a:pPr algn="l"/>
            <a:r>
              <a:rPr lang="ru-RU" sz="4000">
                <a:solidFill>
                  <a:srgbClr val="FF3300"/>
                </a:solidFill>
                <a:latin typeface="Verdana" pitchFamily="34" charset="0"/>
              </a:rPr>
              <a:t>Словно помидор </a:t>
            </a:r>
            <a:br>
              <a:rPr lang="ru-RU" sz="4000">
                <a:solidFill>
                  <a:srgbClr val="FF3300"/>
                </a:solidFill>
                <a:latin typeface="Verdana" pitchFamily="34" charset="0"/>
              </a:rPr>
            </a:br>
            <a:r>
              <a:rPr lang="ru-RU" sz="4000">
                <a:solidFill>
                  <a:srgbClr val="FF3300"/>
                </a:solidFill>
                <a:latin typeface="Verdana" pitchFamily="34" charset="0"/>
              </a:rPr>
              <a:t/>
            </a:r>
            <a:br>
              <a:rPr lang="ru-RU" sz="4000">
                <a:solidFill>
                  <a:srgbClr val="FF3300"/>
                </a:solidFill>
                <a:latin typeface="Verdana" pitchFamily="34" charset="0"/>
              </a:rPr>
            </a:br>
            <a:r>
              <a:rPr lang="ru-RU" sz="4000">
                <a:solidFill>
                  <a:srgbClr val="FF3300"/>
                </a:solidFill>
                <a:latin typeface="Verdana" pitchFamily="34" charset="0"/>
              </a:rPr>
              <a:t>          </a:t>
            </a:r>
            <a:br>
              <a:rPr lang="ru-RU" sz="4000">
                <a:solidFill>
                  <a:srgbClr val="FF3300"/>
                </a:solidFill>
                <a:latin typeface="Verdana" pitchFamily="34" charset="0"/>
              </a:rPr>
            </a:br>
            <a:r>
              <a:rPr lang="ru-RU" sz="4000">
                <a:solidFill>
                  <a:srgbClr val="FF3300"/>
                </a:solidFill>
                <a:latin typeface="Verdana" pitchFamily="34" charset="0"/>
              </a:rPr>
              <a:t>                                   р</a:t>
            </a:r>
            <a:r>
              <a:rPr lang="de-DE" sz="4000">
                <a:solidFill>
                  <a:srgbClr val="FF3300"/>
                </a:solidFill>
                <a:latin typeface="Verdana" pitchFamily="34" charset="0"/>
              </a:rPr>
              <a:t>оза</a:t>
            </a:r>
          </a:p>
        </p:txBody>
      </p:sp>
      <p:pic>
        <p:nvPicPr>
          <p:cNvPr id="20485" name="Picture 5" descr="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412875"/>
            <a:ext cx="3752850" cy="3294063"/>
          </a:xfrm>
          <a:prstGeom prst="rect">
            <a:avLst/>
          </a:prstGeom>
          <a:noFill/>
        </p:spPr>
      </p:pic>
      <p:pic>
        <p:nvPicPr>
          <p:cNvPr id="20487" name="Picture 7" descr="4159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3267075"/>
            <a:ext cx="4600575" cy="3451225"/>
          </a:xfrm>
          <a:prstGeom prst="rect">
            <a:avLst/>
          </a:prstGeom>
          <a:noFill/>
        </p:spPr>
      </p:pic>
      <p:pic>
        <p:nvPicPr>
          <p:cNvPr id="20493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377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839200" y="71739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98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6" presetClass="emph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3"/>
                </p:tgtEl>
              </p:cMediaNode>
            </p:audio>
          </p:childTnLst>
        </p:cTn>
      </p:par>
    </p:tnLst>
    <p:bldLst>
      <p:bldP spid="204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l"/>
            <a:r>
              <a:rPr lang="de-DE" sz="3600">
                <a:solidFill>
                  <a:srgbClr val="FF3300"/>
                </a:solidFill>
                <a:latin typeface="Verdana" pitchFamily="34" charset="0"/>
              </a:rPr>
              <a:t>Словно щ</a:t>
            </a:r>
            <a:r>
              <a:rPr lang="ru-RU" sz="3600">
                <a:solidFill>
                  <a:srgbClr val="FF3300"/>
                </a:solidFill>
                <a:latin typeface="Verdana" pitchFamily="34" charset="0"/>
              </a:rPr>
              <a:t>ё</a:t>
            </a:r>
            <a:r>
              <a:rPr lang="de-DE" sz="3600">
                <a:solidFill>
                  <a:srgbClr val="FF3300"/>
                </a:solidFill>
                <a:latin typeface="Verdana" pitchFamily="34" charset="0"/>
              </a:rPr>
              <a:t>чки</a:t>
            </a:r>
            <a:r>
              <a:rPr lang="ru-RU" sz="3600">
                <a:solidFill>
                  <a:srgbClr val="FF3300"/>
                </a:solidFill>
                <a:latin typeface="Verdana" pitchFamily="34" charset="0"/>
              </a:rPr>
              <a:t/>
            </a:r>
            <a:br>
              <a:rPr lang="ru-RU" sz="3600">
                <a:solidFill>
                  <a:srgbClr val="FF3300"/>
                </a:solidFill>
                <a:latin typeface="Verdana" pitchFamily="34" charset="0"/>
              </a:rPr>
            </a:br>
            <a:r>
              <a:rPr lang="de-DE" sz="3600">
                <a:solidFill>
                  <a:srgbClr val="FF3300"/>
                </a:solidFill>
                <a:latin typeface="Verdana" pitchFamily="34" charset="0"/>
              </a:rPr>
              <a:t> от мороза</a:t>
            </a:r>
          </a:p>
        </p:txBody>
      </p:sp>
      <p:pic>
        <p:nvPicPr>
          <p:cNvPr id="25603" name="Picture 3" descr="Девочка на улице lit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75" y="1196975"/>
            <a:ext cx="4111625" cy="4679950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804025" y="908050"/>
            <a:ext cx="1657350" cy="41052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7164388" y="1268413"/>
            <a:ext cx="936625" cy="863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7164388" y="2420938"/>
            <a:ext cx="9366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7164388" y="3644900"/>
            <a:ext cx="9366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79388" y="5302250"/>
            <a:ext cx="89646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de-DE" sz="3600">
                <a:solidFill>
                  <a:srgbClr val="FF3300"/>
                </a:solidFill>
                <a:latin typeface="Verdana" pitchFamily="34" charset="0"/>
              </a:rPr>
              <a:t>Светофора цвет</a:t>
            </a:r>
            <a:endParaRPr lang="ru-RU" sz="3600">
              <a:solidFill>
                <a:srgbClr val="FF3300"/>
              </a:solidFill>
              <a:latin typeface="Verdana" pitchFamily="34" charset="0"/>
            </a:endParaRPr>
          </a:p>
          <a:p>
            <a:pPr algn="r"/>
            <a:r>
              <a:rPr lang="de-DE" sz="3600">
                <a:solidFill>
                  <a:srgbClr val="FF3300"/>
                </a:solidFill>
                <a:latin typeface="Verdana" pitchFamily="34" charset="0"/>
              </a:rPr>
              <a:t> опасный</a:t>
            </a:r>
          </a:p>
        </p:txBody>
      </p:sp>
      <p:pic>
        <p:nvPicPr>
          <p:cNvPr id="25616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424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70294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30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6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6" presetClass="emph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5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6"/>
                </p:tgtEl>
              </p:cMediaNode>
            </p:audio>
          </p:childTnLst>
        </p:cTn>
      </p:par>
    </p:tnLst>
    <p:bldLst>
      <p:bldP spid="25602" grpId="0"/>
      <p:bldP spid="25606" grpId="0" animBg="1"/>
      <p:bldP spid="2560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75</Words>
  <Application>Microsoft Office PowerPoint</Application>
  <PresentationFormat>Экран (4:3)</PresentationFormat>
  <Paragraphs>23</Paragraphs>
  <Slides>17</Slides>
  <Notes>0</Notes>
  <HiddenSlides>0</HiddenSlides>
  <MMClips>16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Times New Roman</vt:lpstr>
      <vt:lpstr>Wingdings</vt:lpstr>
      <vt:lpstr>Verdana</vt:lpstr>
      <vt:lpstr>Оформление по умолчанию</vt:lpstr>
      <vt:lpstr>Салют</vt:lpstr>
      <vt:lpstr>ИЗУЧАЕМ ЦВЕТА</vt:lpstr>
      <vt:lpstr>Словно небо</vt:lpstr>
      <vt:lpstr>Словно незабудка в поле</vt:lpstr>
      <vt:lpstr>Голубой</vt:lpstr>
      <vt:lpstr>Как весенняя листва</vt:lpstr>
      <vt:lpstr>Словно ёлочки на склоне</vt:lpstr>
      <vt:lpstr>Зелёный</vt:lpstr>
      <vt:lpstr>Словно помидор                                                 роза</vt:lpstr>
      <vt:lpstr>Словно щёчки  от мороза</vt:lpstr>
      <vt:lpstr>Красный </vt:lpstr>
      <vt:lpstr>Словно  крылышки цыплёнка</vt:lpstr>
      <vt:lpstr>Лютик, что в саду нашёл ты</vt:lpstr>
      <vt:lpstr>Жёлтый</vt:lpstr>
      <vt:lpstr>Как черёмухи цветок</vt:lpstr>
      <vt:lpstr>Из тетрадочки  листок</vt:lpstr>
      <vt:lpstr>Белый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Словно небо</dc:title>
  <dc:creator>Trollo</dc:creator>
  <cp:lastModifiedBy>Дарёна</cp:lastModifiedBy>
  <cp:revision>21</cp:revision>
  <dcterms:created xsi:type="dcterms:W3CDTF">2006-03-13T13:53:29Z</dcterms:created>
  <dcterms:modified xsi:type="dcterms:W3CDTF">2011-12-15T14:04:33Z</dcterms:modified>
</cp:coreProperties>
</file>