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иология" initials="б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C970D-DDA0-4F78-B155-12A938273126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F5F8-2D3E-4D32-B706-AF75A78D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1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1467594"/>
          </a:xfrm>
        </p:spPr>
        <p:txBody>
          <a:bodyPr>
            <a:no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Взаимодействие неаллельных генов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048672" cy="247268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Цель: 1.узнать как гены влияют    друг на друга, находясь в одной хромосоме;</a:t>
            </a:r>
          </a:p>
          <a:p>
            <a:pPr algn="l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2.запомнить такие понятия : </a:t>
            </a:r>
            <a:r>
              <a:rPr lang="ru-RU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плейотропномть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эпистаз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комплемантарное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полимерное взаимодействие генов.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55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Аллельные и неаллельные гены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75656" y="2492896"/>
            <a:ext cx="45719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51720" y="2492896"/>
            <a:ext cx="45719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85967" y="3127884"/>
            <a:ext cx="36004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71700" y="3071683"/>
            <a:ext cx="360040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07065" y="4797152"/>
            <a:ext cx="38290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4137" y="4791395"/>
            <a:ext cx="371795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164288" y="2852936"/>
            <a:ext cx="72008" cy="297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020272" y="3197697"/>
            <a:ext cx="360040" cy="342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020272" y="382751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20272" y="4656507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33274" y="522920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4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аллельных генов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Полное доминирование</a:t>
            </a:r>
          </a:p>
          <a:p>
            <a:r>
              <a:rPr lang="ru-RU" dirty="0" smtClean="0"/>
              <a:t>Неполное доминирование</a:t>
            </a:r>
          </a:p>
          <a:p>
            <a:r>
              <a:rPr lang="ru-RU" dirty="0" smtClean="0"/>
              <a:t>Сцепленное наследование</a:t>
            </a:r>
          </a:p>
          <a:p>
            <a:r>
              <a:rPr lang="ru-RU" dirty="0" smtClean="0"/>
              <a:t>Сцепленное с полом наследование</a:t>
            </a:r>
          </a:p>
          <a:p>
            <a:r>
              <a:rPr lang="ru-RU" dirty="0" err="1" smtClean="0"/>
              <a:t>Кодоминирование</a:t>
            </a:r>
            <a:r>
              <a:rPr lang="ru-RU" dirty="0" smtClean="0"/>
              <a:t> (группы крови)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8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2195736" y="3068960"/>
            <a:ext cx="4680520" cy="7204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Неполное доминирование</a:t>
            </a:r>
            <a:endParaRPr lang="ru-RU" sz="2800" b="1" dirty="0"/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2123728" y="692696"/>
            <a:ext cx="4824536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Сцепленное наследование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2" y="5085184"/>
            <a:ext cx="1428750" cy="1019175"/>
          </a:xfrm>
        </p:spPr>
      </p:pic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2123728" y="5301208"/>
            <a:ext cx="5040560" cy="639762"/>
          </a:xfrm>
        </p:spPr>
        <p:txBody>
          <a:bodyPr/>
          <a:lstStyle/>
          <a:p>
            <a:r>
              <a:rPr lang="ru-RU" dirty="0" smtClean="0"/>
              <a:t>Полное доминирование</a:t>
            </a:r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2" y="260648"/>
            <a:ext cx="1384300" cy="1816100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2" y="2852936"/>
            <a:ext cx="14287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Кодоминирование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32064"/>
            <a:ext cx="4752528" cy="2928794"/>
          </a:xfrm>
        </p:spPr>
      </p:pic>
    </p:spTree>
    <p:extLst>
      <p:ext uri="{BB962C8B-B14F-4D97-AF65-F5344CB8AC3E}">
        <p14:creationId xmlns:p14="http://schemas.microsoft.com/office/powerpoint/2010/main" val="14756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Дополнительное (комплементарное взаимодействие генов)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76872"/>
            <a:ext cx="5400600" cy="4172061"/>
          </a:xfrm>
        </p:spPr>
      </p:pic>
    </p:spTree>
    <p:extLst>
      <p:ext uri="{BB962C8B-B14F-4D97-AF65-F5344CB8AC3E}">
        <p14:creationId xmlns:p14="http://schemas.microsoft.com/office/powerpoint/2010/main" val="64700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Эпистаз</a:t>
            </a:r>
            <a:r>
              <a:rPr lang="ru-RU" dirty="0" smtClean="0"/>
              <a:t> (ингибирование)-один ген подавляет действие другого.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W-</a:t>
            </a:r>
            <a:r>
              <a:rPr lang="ru-RU" dirty="0" smtClean="0"/>
              <a:t>белые плоды тыквы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ru-RU" dirty="0" smtClean="0"/>
              <a:t>-окрашенные плоды тыквы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ru-RU" dirty="0" smtClean="0"/>
              <a:t>-желтые плоды тыквы</a:t>
            </a:r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ru-RU" dirty="0" smtClean="0"/>
              <a:t>-зеленые плоды тыквы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en-US" dirty="0" smtClean="0"/>
              <a:t>P</a:t>
            </a:r>
            <a:r>
              <a:rPr lang="ru-RU" dirty="0" smtClean="0"/>
              <a:t>   </a:t>
            </a:r>
            <a:r>
              <a:rPr lang="en-US" dirty="0" smtClean="0"/>
              <a:t>WWYY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dirty="0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err="1" smtClean="0"/>
              <a:t>wwyy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                     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ru-RU" sz="1800" dirty="0" smtClean="0"/>
              <a:t>белые                               зеленые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en-US" dirty="0" smtClean="0"/>
              <a:t>F</a:t>
            </a:r>
            <a:r>
              <a:rPr lang="ru-RU" dirty="0" smtClean="0"/>
              <a:t>      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err="1" smtClean="0"/>
              <a:t>WwYy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ru-RU" dirty="0" smtClean="0"/>
              <a:t>                        </a:t>
            </a:r>
            <a:r>
              <a:rPr lang="en-US" dirty="0" smtClean="0"/>
              <a:t>  </a:t>
            </a:r>
            <a:r>
              <a:rPr lang="ru-RU" sz="1800" dirty="0" smtClean="0"/>
              <a:t>белые</a:t>
            </a:r>
          </a:p>
        </p:txBody>
      </p:sp>
    </p:spTree>
    <p:extLst>
      <p:ext uri="{BB962C8B-B14F-4D97-AF65-F5344CB8AC3E}">
        <p14:creationId xmlns:p14="http://schemas.microsoft.com/office/powerpoint/2010/main" val="13060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Полимерное действие генов (суммирование)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2489582" cy="1858888"/>
          </a:xfrm>
        </p:spPr>
      </p:pic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2771801" y="2174875"/>
            <a:ext cx="5915000" cy="3951288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en-US" dirty="0" smtClean="0"/>
              <a:t>1</a:t>
            </a:r>
            <a:r>
              <a:rPr lang="ru-RU" dirty="0" smtClean="0"/>
              <a:t>А1А2А2А3А3А4А4-самые темные африканцы</a:t>
            </a:r>
          </a:p>
          <a:p>
            <a:r>
              <a:rPr lang="ru-RU" dirty="0" smtClean="0"/>
              <a:t>а1а1а2а2а3а3а4а4-европейцы</a:t>
            </a:r>
          </a:p>
          <a:p>
            <a:pPr marL="0" indent="0" algn="ctr">
              <a:buNone/>
            </a:pPr>
            <a:r>
              <a:rPr lang="ru-RU" dirty="0" smtClean="0"/>
              <a:t>  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Чем больше генов, тем сильнее проявляется признак.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1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Плейотропность</a:t>
            </a:r>
            <a:r>
              <a:rPr lang="ru-RU" dirty="0" smtClean="0"/>
              <a:t> или множественное действие генов.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30019"/>
            <a:ext cx="2160240" cy="2511907"/>
          </a:xfrm>
        </p:spPr>
      </p:pic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2123728" y="2174875"/>
            <a:ext cx="6563073" cy="3951288"/>
          </a:xfrm>
        </p:spPr>
        <p:txBody>
          <a:bodyPr/>
          <a:lstStyle/>
          <a:p>
            <a:r>
              <a:rPr lang="ru-RU" dirty="0" smtClean="0"/>
              <a:t>Паучьи пальцы</a:t>
            </a:r>
          </a:p>
          <a:p>
            <a:r>
              <a:rPr lang="ru-RU" dirty="0" smtClean="0"/>
              <a:t>Вывих хрусталика глаза</a:t>
            </a:r>
          </a:p>
          <a:p>
            <a:r>
              <a:rPr lang="ru-RU" dirty="0" smtClean="0"/>
              <a:t>Пороки клапанов сердца</a:t>
            </a:r>
          </a:p>
          <a:p>
            <a:r>
              <a:rPr lang="ru-RU" dirty="0" smtClean="0"/>
              <a:t>Заболевания сосудов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236296" y="2780928"/>
            <a:ext cx="13681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>
            <a:off x="4932040" y="2420888"/>
            <a:ext cx="29883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3" idx="1"/>
          </p:cNvCxnSpPr>
          <p:nvPr/>
        </p:nvCxnSpPr>
        <p:spPr>
          <a:xfrm>
            <a:off x="5724128" y="2852936"/>
            <a:ext cx="1712529" cy="6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3" idx="2"/>
          </p:cNvCxnSpPr>
          <p:nvPr/>
        </p:nvCxnSpPr>
        <p:spPr>
          <a:xfrm>
            <a:off x="5868144" y="324898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3" idx="4"/>
          </p:cNvCxnSpPr>
          <p:nvPr/>
        </p:nvCxnSpPr>
        <p:spPr>
          <a:xfrm flipV="1">
            <a:off x="5364088" y="3717032"/>
            <a:ext cx="255628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147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Взаимодействие неаллельных генов</vt:lpstr>
      <vt:lpstr>Аллельные и неаллельные гены</vt:lpstr>
      <vt:lpstr>Взаимодействие аллельных генов</vt:lpstr>
      <vt:lpstr>Неполное доминирование</vt:lpstr>
      <vt:lpstr>Кодоминирование</vt:lpstr>
      <vt:lpstr>Дополнительное (комплементарное взаимодействие генов)</vt:lpstr>
      <vt:lpstr>Эпистаз (ингибирование)-один ген подавляет действие другого.</vt:lpstr>
      <vt:lpstr>Полимерное действие генов (суммирование)</vt:lpstr>
      <vt:lpstr>Плейотропность или множественное действие генов.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неаллельных генов</dc:title>
  <dc:creator>биология</dc:creator>
  <cp:lastModifiedBy>биология</cp:lastModifiedBy>
  <cp:revision>5</cp:revision>
  <dcterms:created xsi:type="dcterms:W3CDTF">2011-12-12T08:12:58Z</dcterms:created>
  <dcterms:modified xsi:type="dcterms:W3CDTF">2011-12-13T05:53:34Z</dcterms:modified>
</cp:coreProperties>
</file>