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79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8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B64B9-D93F-40E9-B8E7-E6CBF5262D06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C9F6D-A1BC-46C6-A068-B6E2327CD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C9F6D-A1BC-46C6-A068-B6E2327CD5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5B1B284-44D2-409F-BC80-CA4569A084B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C838F6A-A11D-49AB-A765-278A60429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071702"/>
          </a:xfrm>
          <a:ln>
            <a:solidFill>
              <a:schemeClr val="bg1">
                <a:lumMod val="95000"/>
                <a:lumOff val="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Агропромышленный комплекс: состав и значение.</a:t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 класс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714752"/>
            <a:ext cx="4986350" cy="1285884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1400" dirty="0" smtClean="0"/>
              <a:t>Выполнила: учитель географии МОУ «Новоборисовская </a:t>
            </a:r>
          </a:p>
          <a:p>
            <a:pPr algn="r"/>
            <a:r>
              <a:rPr lang="ru-RU" sz="1400" dirty="0" smtClean="0"/>
              <a:t>средняя общеобразовательная школа</a:t>
            </a:r>
          </a:p>
          <a:p>
            <a:pPr algn="r"/>
            <a:r>
              <a:rPr lang="ru-RU" sz="1400" dirty="0" smtClean="0"/>
              <a:t>им.</a:t>
            </a:r>
            <a:r>
              <a:rPr lang="en-US" sz="1400" dirty="0" smtClean="0"/>
              <a:t> </a:t>
            </a:r>
            <a:r>
              <a:rPr lang="ru-RU" sz="1400" dirty="0" smtClean="0"/>
              <a:t>А.В.Сырового»</a:t>
            </a:r>
            <a:endParaRPr lang="ru-RU" sz="1400" dirty="0"/>
          </a:p>
          <a:p>
            <a:pPr algn="r"/>
            <a:r>
              <a:rPr lang="ru-RU" sz="1400" dirty="0" smtClean="0"/>
              <a:t>Ковальцова Татьяна Владимировна </a:t>
            </a:r>
            <a:endParaRPr lang="ru-RU" sz="1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73314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ru-RU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( Ростов </a:t>
            </a:r>
            <a:r>
              <a:rPr lang="ru-RU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Дону, Таганрог, Рязань. Омск, Рубцовск) </a:t>
            </a:r>
            <a:r>
              <a:rPr lang="ru-RU" sz="44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44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28662" y="571480"/>
            <a:ext cx="7429552" cy="3447098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Основу АПК составляет сельское хозяйство, которое состоит  из растениеводства (земледелия) и животноводства.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    Отличительные  особенности сельского хозяйства: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Оно зависит от природных условий: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Производство сельскохозяйственной  продукции сезонно.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Земля является одновременно средством труда и предметом труда.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Сельскохозяйственное предприятие, как правило, занимает большую площадь.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214414" y="4429132"/>
            <a:ext cx="6858048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Земли. которые используются в сельском хозяйств, называются сельскохозяйственными угодьями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358246" cy="3429024"/>
          </a:xfr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6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Заданине№4</a:t>
            </a:r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начертите схему сельхозугодий. 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</a:t>
            </a:r>
            <a:r>
              <a:rPr lang="ru-RU" sz="2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Сельхозугодия.</a:t>
            </a:r>
            <a:r>
              <a:rPr lang="ru-RU" sz="16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6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Пашня (60%)       сенокосы(10%)      пастбища(30%)  сады, виноградники(&lt;1%)</a:t>
            </a:r>
            <a:b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643042" y="2285992"/>
            <a:ext cx="1928826" cy="285752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3428992" y="2285992"/>
            <a:ext cx="428628" cy="357190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607719" y="2393149"/>
            <a:ext cx="428628" cy="7143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643570" y="2285992"/>
            <a:ext cx="642942" cy="42862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857224" y="928670"/>
            <a:ext cx="7358114" cy="5539978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Земельные ресурсы России ограничены, а сельскохозяйственные угодья еще меньшую площадь занимают, и качество их ухудшается, так как заболачивается 20% сельхозугодий, засолено 18%, подвержены эрозии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23%.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- Ведущая отрасль растениеводства -  зерновое хозяйство. К зерновым культурам относятся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рожь, пшеница, ячмень, овес, кукуруза, просо, гречиха, рис. К зернобобовым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горох, фасоль, чечевица, соля.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   По производству зерновых  культур Россия занимает 1-е место в мире. По площади посевов первое место занимает пшеница, 2 место занимает ячмень.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714356"/>
            <a:ext cx="7715304" cy="1077218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tx1"/>
                </a:solidFill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ообщения о льне-долгунце и сахарной свекле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Лен- долгунец</a:t>
            </a:r>
            <a:endParaRPr lang="ru-RU" i="1" dirty="0"/>
          </a:p>
        </p:txBody>
      </p:sp>
      <p:pic>
        <p:nvPicPr>
          <p:cNvPr id="33794" name="Picture 2" descr="C:\Documents and Settings\user\Мои документы\Мои рисунки\лен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714620"/>
            <a:ext cx="3143272" cy="221457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3795" name="Picture 3" descr="C:\Documents and Settings\user\Мои документы\Мои рисунки\лен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142984"/>
            <a:ext cx="2452698" cy="350046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Сахарная свекла</a:t>
            </a:r>
            <a:endParaRPr lang="ru-RU" dirty="0"/>
          </a:p>
        </p:txBody>
      </p:sp>
      <p:pic>
        <p:nvPicPr>
          <p:cNvPr id="34818" name="Picture 2" descr="C:\Documents and Settings\user\Мои документы\Мои рисунки\свекла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3171844" cy="255271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4819" name="Picture 3" descr="C:\Documents and Settings\user\Мои документы\Мои рисунки\свекла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357430"/>
            <a:ext cx="3429024" cy="342902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214414" y="1428736"/>
            <a:ext cx="6286544" cy="1846659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Задание №5: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прослушать сообщения о животноводстве, определить отличительные черты животноводства России (письменно в тетрадь).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Скотоводство </a:t>
            </a:r>
            <a:endParaRPr lang="ru-RU" dirty="0"/>
          </a:p>
        </p:txBody>
      </p:sp>
      <p:pic>
        <p:nvPicPr>
          <p:cNvPr id="36866" name="Picture 2" descr="C:\Documents and Settings\user\Мои документы\Мои рисунки\скоты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3357586" cy="250033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6867" name="Picture 3" descr="C:\Documents and Settings\user\Мои документы\Мои рисунки\скоты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500438"/>
            <a:ext cx="2286011" cy="223362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Свиноводство </a:t>
            </a:r>
            <a:endParaRPr lang="ru-RU" dirty="0"/>
          </a:p>
        </p:txBody>
      </p:sp>
      <p:pic>
        <p:nvPicPr>
          <p:cNvPr id="37890" name="Picture 2" descr="C:\Documents and Settings\user\Мои документы\Мои рисунки\свиня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3116"/>
            <a:ext cx="3157555" cy="2028836"/>
          </a:xfrm>
          <a:prstGeom prst="rect">
            <a:avLst/>
          </a:prstGeom>
          <a:noFill/>
        </p:spPr>
      </p:pic>
      <p:pic>
        <p:nvPicPr>
          <p:cNvPr id="37891" name="Picture 3" descr="C:\Documents and Settings\user\Мои документы\Мои рисунки\свиня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000372"/>
            <a:ext cx="4286275" cy="318136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928670"/>
            <a:ext cx="7429552" cy="3970318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softRound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Цели: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познакомить с особенностями агропромышленного комплекса. Изучить особенности сельского хозяйства России.  научить анализировать статистические данные карту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сельское хозяйство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, чертить схемы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Состав АПК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Отрасли сельского хозяйства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Оборудование: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Карта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Растениеводство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, гербарий культурных растений.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Овцеводство </a:t>
            </a:r>
            <a:endParaRPr lang="ru-RU" dirty="0"/>
          </a:p>
        </p:txBody>
      </p:sp>
      <p:pic>
        <p:nvPicPr>
          <p:cNvPr id="38914" name="Picture 2" descr="C:\Documents and Settings\user\Мои документы\Мои рисунки\овцы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143248"/>
            <a:ext cx="3309956" cy="2590815"/>
          </a:xfrm>
          <a:prstGeom prst="rect">
            <a:avLst/>
          </a:prstGeom>
          <a:noFill/>
        </p:spPr>
      </p:pic>
      <p:pic>
        <p:nvPicPr>
          <p:cNvPr id="38915" name="Picture 3" descr="C:\Documents and Settings\user\Мои документы\Мои рисунки\овцы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643050"/>
            <a:ext cx="2643206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142984"/>
            <a:ext cx="8643998" cy="3385542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Закрепление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Назовите отрасли  трех  звеньев  АПК.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Какая связь существует между звеньями АПК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Назовите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отрасли сельского хозяйства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Какая культура занимает первое место в России по сбору среди зерновых культур?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Назовите технические культуры, выращиваемые в России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Назовите отрасли животноводства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928662" y="1357298"/>
            <a:ext cx="7572428" cy="2369880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Рефлексия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Как вы можете оценить  работу класса на уроке?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Дайте оценку работе каждому ученику.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Был ли познавательным для вас урок?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785786" y="928670"/>
            <a:ext cx="6357982" cy="3323987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Домашнее задание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Конспект в тетрадях; рабочая тетрадь, соответствующий параграф в учебнике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1357298"/>
            <a:ext cx="6786610" cy="3108543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softRound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План на доске: 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Что такое АПК и его главная задача.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Состав АПК.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Сельское хозяйство и его особенности.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Сельскохозяйственные угодья.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Земледелие  (зерновые, технические культуры)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животновотноводство</a:t>
            </a:r>
            <a:r>
              <a:rPr kumimoji="0" lang="ru-RU" sz="28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1988978"/>
            <a:ext cx="7929618" cy="3046988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Агропромышленный комплекс (АПК)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это совокупность взаимосвязанных  отраслей хозяйства, участвующих в производстве, переработке продукции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сельского хозяйства, доведении ее до потребителя.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400" dirty="0">
              <a:latin typeface="Royal 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    Главная задача АПК  - обеспечить население страны продовольствием.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857232"/>
            <a:ext cx="7572428" cy="2677656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Основой АПК является сельское хозяйство, но оно не может справиться со столь важной задачей. Сельскому хозяйству необходима техника (комбайны, тракторы, картофелекопалки), удобрения, ядохимикаты, новые сорта растений и лучшие породы скота, комбикорма и т.д. Поэтому АПК состоит из 3 звеньев (стадий производства).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73287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Задание №1 :  выполнить схему в тетрадях.</a:t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 </a:t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                   АГРОПРОМЫШЛЕННЫЙ КОМПЛЕКС</a:t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u="sng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1 звено</a:t>
            </a: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                                             </a:t>
            </a:r>
            <a:r>
              <a:rPr lang="ru-RU" sz="1400" b="1" u="sng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2 звено</a:t>
            </a: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                                  </a:t>
            </a:r>
            <a:r>
              <a:rPr lang="ru-RU" sz="1400" b="1" u="sng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3 звено</a:t>
            </a:r>
            <a:br>
              <a:rPr lang="ru-RU" sz="1400" b="1" u="sng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отрасли,                                       сельское                                отрасли,</a:t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обслуживающие                        хозяйство                             перерабатывающие</a:t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сельское </a:t>
            </a:r>
            <a:r>
              <a:rPr lang="ru-RU" sz="1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хоз-во</a:t>
            </a: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                                                                   продукцию сельского </a:t>
            </a:r>
            <a:r>
              <a:rPr lang="ru-RU" sz="1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хоз-ва</a:t>
            </a: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                                    земледелие</a:t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                                                                         животноводство</a:t>
            </a:r>
            <a:endParaRPr lang="ru-RU" sz="1400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643042" y="1000108"/>
            <a:ext cx="357190" cy="357190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643306" y="1214422"/>
            <a:ext cx="285752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86380" y="1071546"/>
            <a:ext cx="571504" cy="285752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178695" y="1750207"/>
            <a:ext cx="214314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786182" y="1785926"/>
            <a:ext cx="142876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822165" y="1750207"/>
            <a:ext cx="214314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357554" y="2285992"/>
            <a:ext cx="142876" cy="142876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071934" y="2285992"/>
            <a:ext cx="428628" cy="285752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1214422"/>
            <a:ext cx="8143932" cy="4370427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          Задание №2:</a:t>
            </a:r>
            <a:r>
              <a:rPr kumimoji="0" lang="ru-RU" sz="32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Отрасли АПК: сельскохозяйственное машиностроение, основная химия, селекция, пищевая промышленность, рыболовство, овцеводство,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виноградство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, мелиорация, полеводство, пчеловодство, торговля, сахарная промышленность.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8577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lvl="0" eaLnBrk="0" fontAlgn="base" hangingPunct="0">
              <a:spcAft>
                <a:spcPct val="0"/>
              </a:spcAft>
            </a:pPr>
            <a:r>
              <a:rPr lang="ru-RU" sz="120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1 звено -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сельскохозяйственное машиностроение, основная химия, селекция, мелиорация.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</a:rPr>
              <a:t/>
            </a:r>
            <a:b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</a:rPr>
            </a:b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2 звено -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рыболовство, овцеводство,  </a:t>
            </a:r>
            <a:r>
              <a:rPr lang="ru-RU" sz="2800" dirty="0" err="1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виноградство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, полеводство, пчеловодство.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</a:rPr>
              <a:t/>
            </a:r>
            <a:b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</a:rPr>
            </a:b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3 звено 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торговля, сахарная промышленность, пищевая промышленность.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</a:rPr>
              <a:t/>
            </a:r>
            <a:b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</a:rPr>
            </a:b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   Уровень развития сельского хозяйства зависит от  развития первого звена АПК, отрасли которого обеспечивают механизацию и  автоматизацию АПК.</a:t>
            </a:r>
            <a:r>
              <a:rPr lang="ru-RU" sz="12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12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ru-RU" sz="120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200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1571612"/>
            <a:ext cx="8286808" cy="2831544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Задание №3: 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пользуясь картой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Машиностроение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yal Times New Roman" pitchFamily="18" charset="0"/>
                <a:ea typeface="Calibri" pitchFamily="34" charset="0"/>
                <a:cs typeface="Times New Roman" pitchFamily="18" charset="0"/>
              </a:rPr>
              <a:t> атласа, найдите центры сельскохозяйственного машиностроения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125</TotalTime>
  <Words>571</Words>
  <Application>Microsoft Office PowerPoint</Application>
  <PresentationFormat>Экран (4:3)</PresentationFormat>
  <Paragraphs>60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Яркая</vt:lpstr>
      <vt:lpstr>Агропромышленный комплекс: состав и значение. 9 класс</vt:lpstr>
      <vt:lpstr>Слайд 2</vt:lpstr>
      <vt:lpstr>Слайд 3</vt:lpstr>
      <vt:lpstr>Слайд 4</vt:lpstr>
      <vt:lpstr>Слайд 5</vt:lpstr>
      <vt:lpstr> Задание №1 :  выполнить схему в тетрадях.                       АГРОПРОМЫШЛЕННЫЙ КОМПЛЕКС   1 звено                                              2 звено                                   3 звено  отрасли,                                       сельское                                отрасли, обслуживающие                        хозяйство                             перерабатывающие сельское хоз-во                                                                    продукцию сельского хоз-ва                                      земледелие                                                                           животноводство</vt:lpstr>
      <vt:lpstr>Слайд 7</vt:lpstr>
      <vt:lpstr> 1 звено -  сельскохозяйственное машиностроение, основная химия, селекция, мелиорация.   2 звено -  рыболовство, овцеводство,  виноградство, полеводство, пчеловодство. 3 звено – торговля, сахарная промышленность, пищевая промышленность.     Уровень развития сельского хозяйства зависит от  развития первого звена АПК, отрасли которого обеспечивают механизацию и  автоматизацию АПК.  </vt:lpstr>
      <vt:lpstr>Слайд 9</vt:lpstr>
      <vt:lpstr>( Ростов – на –Дону, Таганрог, Рязань. Омск, Рубцовск)  </vt:lpstr>
      <vt:lpstr>Слайд 11</vt:lpstr>
      <vt:lpstr>Заданине№4:  начертите схему сельхозугодий.                                                              Сельхозугодия.     Пашня (60%)       сенокосы(10%)      пастбища(30%)  сады, виноградники(&lt;1%)   </vt:lpstr>
      <vt:lpstr>Слайд 13</vt:lpstr>
      <vt:lpstr>Слайд 14</vt:lpstr>
      <vt:lpstr>Лен- долгунец</vt:lpstr>
      <vt:lpstr>Сахарная свекла</vt:lpstr>
      <vt:lpstr>Слайд 17</vt:lpstr>
      <vt:lpstr>Скотоводство </vt:lpstr>
      <vt:lpstr>Свиноводство </vt:lpstr>
      <vt:lpstr>Овцеводство </vt:lpstr>
      <vt:lpstr>Слайд 21</vt:lpstr>
      <vt:lpstr>Слайд 22</vt:lpstr>
      <vt:lpstr>Слайд 23</vt:lpstr>
    </vt:vector>
  </TitlesOfParts>
  <Company>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Агропромышленный комплекс: состав и значение. 9 класс</dc:title>
  <dc:creator>q</dc:creator>
  <cp:lastModifiedBy>Admin</cp:lastModifiedBy>
  <cp:revision>15</cp:revision>
  <dcterms:created xsi:type="dcterms:W3CDTF">2009-12-01T16:00:51Z</dcterms:created>
  <dcterms:modified xsi:type="dcterms:W3CDTF">2012-01-10T17:11:16Z</dcterms:modified>
</cp:coreProperties>
</file>