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4" r:id="rId2"/>
    <p:sldId id="276" r:id="rId3"/>
    <p:sldId id="277" r:id="rId4"/>
    <p:sldId id="278" r:id="rId5"/>
    <p:sldId id="279" r:id="rId6"/>
    <p:sldId id="280" r:id="rId7"/>
    <p:sldId id="262" r:id="rId8"/>
    <p:sldId id="264" r:id="rId9"/>
    <p:sldId id="263" r:id="rId10"/>
    <p:sldId id="265" r:id="rId11"/>
    <p:sldId id="256" r:id="rId12"/>
    <p:sldId id="266" r:id="rId13"/>
    <p:sldId id="269" r:id="rId14"/>
    <p:sldId id="267" r:id="rId15"/>
    <p:sldId id="268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E05552A-ADDA-453B-AAB8-771AA6066B8B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B566841-9EEE-4A4F-8785-9A8E951D7D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289E8C-7F6C-4F59-80EC-ED1437915EB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336314-D5A7-49FE-AE70-E02B68DA58E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Прямоугольник 7"/>
          <p:cNvGrpSpPr>
            <a:grpSpLocks/>
          </p:cNvGrpSpPr>
          <p:nvPr/>
        </p:nvGrpSpPr>
        <p:grpSpPr bwMode="auto">
          <a:xfrm>
            <a:off x="2663825" y="-6350"/>
            <a:ext cx="6486525" cy="6870700"/>
            <a:chOff x="1678" y="-4"/>
            <a:chExt cx="4086" cy="4328"/>
          </a:xfrm>
        </p:grpSpPr>
        <p:pic>
          <p:nvPicPr>
            <p:cNvPr id="5" name="Прямоугольник 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78" y="-4"/>
              <a:ext cx="4086" cy="4328"/>
            </a:xfrm>
            <a:prstGeom prst="rect">
              <a:avLst/>
            </a:prstGeom>
            <a:noFill/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680" y="0"/>
              <a:ext cx="40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61961EF-3D34-494A-8E2A-7B3C3812A9D4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9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AFFCBA7-6437-46D2-A39C-2F13A2CE13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204E2-9B11-4FB0-A96A-24BFDB26AC0C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B051-B055-4A02-A7F2-49B2F4DFB9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0734B8-4532-4047-9D63-2BDFBA4B44B0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97F0762-E8E1-403E-88B1-445D1711E8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06C85-D071-49D2-A836-824F3A60D808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0E58B-09F7-4098-8CEF-E900456510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B4950DB-8559-4ECC-B098-E9406C0AAE70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0BF2D1-7499-4437-B686-D0A439CDFC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84917-9BBE-41C2-801B-FF40E431BCA0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9A790-0245-4E95-A417-908FCF7A27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F7A56-AA03-40C5-9A50-83408379B888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3B922-077F-4E3F-ADFF-BD0EBAFE46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669C4-E45F-4BA9-85E3-0D26C7AAB83B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A3C43-71B7-44B0-80E8-E30098F52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B9C44-25F4-471C-A960-DE02B136AD42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C8F7B-530A-4268-AE98-9DC584394A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7EF83-86C3-4F41-856A-B745AA0F5D16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0B880-8D23-41A8-A65C-6663B0E727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9298EF-68E3-4E37-BA4D-B592606F1ABB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79CE20-FF79-441A-92E0-3E86187B48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81AA84C-E4E5-4545-8B62-A660AB55DFEA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dirty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8C55D07-E431-42C0-85B9-7901130D81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6" r:id="rId9"/>
    <p:sldLayoutId id="2147483677" r:id="rId10"/>
    <p:sldLayoutId id="214748368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7308850" y="1463675"/>
            <a:ext cx="390525" cy="10287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z="800" dirty="0"/>
          </a:p>
        </p:txBody>
      </p:sp>
      <p:pic>
        <p:nvPicPr>
          <p:cNvPr id="14338" name="Picture 2" descr="C:\Documents and Settings\Slavka\Рабочий стол\Спид и Вич\Новая папка\1259564224_sp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1938"/>
            <a:ext cx="9144000" cy="711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Slavka\Рабочий стол\Спид и Вич\Новая папка\Новая папка\originnal_1a130d80fc7894eb6bdc6f8dcd1113d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0"/>
            <a:ext cx="4284663" cy="2827338"/>
          </a:xfrm>
          <a:prstGeom prst="rect">
            <a:avLst/>
          </a:prstGeom>
          <a:noFill/>
          <a:ln w="57150">
            <a:solidFill>
              <a:srgbClr val="852F74"/>
            </a:solidFill>
            <a:miter lim="800000"/>
            <a:headEnd/>
            <a:tailEnd/>
          </a:ln>
        </p:spPr>
      </p:pic>
      <p:pic>
        <p:nvPicPr>
          <p:cNvPr id="10243" name="Picture 3" descr="C:\Documents and Settings\Slavka\Рабочий стол\Спид и Вич\Новая папка\Новая папка\6a00e54f9cf897883400e550cab1698834-800wi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067175" y="4025900"/>
            <a:ext cx="4105275" cy="2832100"/>
          </a:xfrm>
          <a:ln w="76200">
            <a:solidFill>
              <a:srgbClr val="852F74"/>
            </a:solidFill>
          </a:ln>
        </p:spPr>
      </p:pic>
      <p:pic>
        <p:nvPicPr>
          <p:cNvPr id="10244" name="Picture 4" descr="C:\Documents and Settings\Slavka\Рабочий стол\Спид и Вич\Новая папка\Новая папка\artem_akcia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" y="3933825"/>
            <a:ext cx="3995738" cy="2924175"/>
          </a:xfrm>
          <a:prstGeom prst="rect">
            <a:avLst/>
          </a:prstGeom>
          <a:noFill/>
          <a:ln w="76200">
            <a:solidFill>
              <a:srgbClr val="852F74"/>
            </a:solidFill>
            <a:miter lim="800000"/>
            <a:headEnd/>
            <a:tailEnd/>
          </a:ln>
        </p:spPr>
      </p:pic>
      <p:pic>
        <p:nvPicPr>
          <p:cNvPr id="10245" name="Picture 5" descr="C:\Documents and Settings\Slavka\Рабочий стол\Спид и Вич\Новая папка\Новая папка\201012081819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0"/>
            <a:ext cx="3816350" cy="2781300"/>
          </a:xfrm>
          <a:prstGeom prst="rect">
            <a:avLst/>
          </a:prstGeom>
          <a:noFill/>
          <a:ln w="76200">
            <a:solidFill>
              <a:srgbClr val="852F74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2852936"/>
            <a:ext cx="8280920" cy="1268760"/>
          </a:xfr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i="1" dirty="0" smtClean="0">
                <a:latin typeface="Comic Sans MS" pitchFamily="66" charset="0"/>
              </a:rPr>
              <a:t>Организация медицинской помощи и социальной поддержки больным ВИЧ-инфекцией, их семьям и окружающим</a:t>
            </a:r>
            <a:endParaRPr lang="ru-RU" sz="2400" i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0"/>
            <a:ext cx="7884368" cy="23488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latin typeface="Comic Sans MS" pitchFamily="66" charset="0"/>
              </a:rPr>
              <a:t>СПИД— </a:t>
            </a:r>
            <a:r>
              <a:rPr lang="ru-RU" i="1" dirty="0">
                <a:latin typeface="Comic Sans MS" pitchFamily="66" charset="0"/>
              </a:rPr>
              <a:t>это проблема не только медицинская, но и психологическая, и социальная.</a:t>
            </a:r>
            <a:r>
              <a:rPr lang="ru-RU" dirty="0"/>
              <a:t> </a:t>
            </a:r>
          </a:p>
        </p:txBody>
      </p:sp>
      <p:sp>
        <p:nvSpPr>
          <p:cNvPr id="2662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388" y="3933825"/>
            <a:ext cx="1649412" cy="7080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026" name="Picture 2" descr="C:\Documents and Settings\Slavka\Рабочий стол\Спид и Вич\person_ribb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41563"/>
            <a:ext cx="7092950" cy="45164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3645024"/>
            <a:ext cx="4211960" cy="32129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i="1" dirty="0" smtClean="0">
                <a:latin typeface="Comic Sans MS" pitchFamily="66" charset="0"/>
              </a:rPr>
              <a:t/>
            </a:r>
            <a:br>
              <a:rPr lang="ru-RU" sz="4800" i="1" dirty="0" smtClean="0">
                <a:latin typeface="Comic Sans MS" pitchFamily="66" charset="0"/>
              </a:rPr>
            </a:br>
            <a:r>
              <a:rPr lang="ru-RU" sz="4800" i="1" dirty="0" smtClean="0">
                <a:latin typeface="Comic Sans MS" pitchFamily="66" charset="0"/>
              </a:rPr>
              <a:t/>
            </a:r>
            <a:br>
              <a:rPr lang="ru-RU" sz="4800" i="1" dirty="0" smtClean="0">
                <a:latin typeface="Comic Sans MS" pitchFamily="66" charset="0"/>
              </a:rPr>
            </a:br>
            <a:r>
              <a:rPr lang="ru-RU" sz="4800" i="1" dirty="0" smtClean="0">
                <a:latin typeface="Comic Sans MS" pitchFamily="66" charset="0"/>
              </a:rPr>
              <a:t/>
            </a:r>
            <a:br>
              <a:rPr lang="ru-RU" sz="4800" i="1" dirty="0" smtClean="0">
                <a:latin typeface="Comic Sans MS" pitchFamily="66" charset="0"/>
              </a:rPr>
            </a:br>
            <a:r>
              <a:rPr lang="ru-RU" sz="4800" i="1" dirty="0" smtClean="0">
                <a:latin typeface="Comic Sans MS" pitchFamily="66" charset="0"/>
              </a:rPr>
              <a:t>СПИД и подростки</a:t>
            </a:r>
            <a:r>
              <a:rPr lang="ru-RU" sz="2800" i="1" dirty="0" smtClean="0">
                <a:latin typeface="Comic Sans MS" pitchFamily="66" charset="0"/>
              </a:rPr>
              <a:t/>
            </a:r>
            <a:br>
              <a:rPr lang="ru-RU" sz="2800" i="1" dirty="0" smtClean="0">
                <a:latin typeface="Comic Sans MS" pitchFamily="66" charset="0"/>
              </a:rPr>
            </a:br>
            <a:endParaRPr lang="ru-RU" sz="2800" i="1" dirty="0">
              <a:latin typeface="Comic Sans MS" pitchFamily="66" charset="0"/>
            </a:endParaRPr>
          </a:p>
        </p:txBody>
      </p:sp>
      <p:pic>
        <p:nvPicPr>
          <p:cNvPr id="1027" name="Picture 3" descr="C:\Documents and Settings\Slavka\Рабочий стол\Спид и Вич\Новая папка\Новая папка\983453251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0"/>
            <a:ext cx="3741737" cy="3644900"/>
          </a:xfrm>
          <a:prstGeom prst="rect">
            <a:avLst/>
          </a:prstGeom>
          <a:noFill/>
          <a:ln w="76200">
            <a:solidFill>
              <a:srgbClr val="852F74"/>
            </a:solidFill>
            <a:miter lim="800000"/>
            <a:headEnd/>
            <a:tailEnd/>
          </a:ln>
        </p:spPr>
      </p:pic>
      <p:pic>
        <p:nvPicPr>
          <p:cNvPr id="1028" name="Picture 4" descr="C:\Documents and Settings\Slavka\Рабочий стол\Спид и Вич\Новая папка\Новая папка\clubber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3"/>
            <a:ext cx="4100513" cy="3500437"/>
          </a:xfrm>
          <a:prstGeom prst="rect">
            <a:avLst/>
          </a:prstGeom>
          <a:noFill/>
          <a:ln w="76200">
            <a:solidFill>
              <a:srgbClr val="852F74"/>
            </a:solidFill>
            <a:miter lim="800000"/>
            <a:headEnd/>
            <a:tailEnd/>
          </a:ln>
        </p:spPr>
      </p:pic>
      <p:pic>
        <p:nvPicPr>
          <p:cNvPr id="1026" name="Picture 2" descr="C:\Documents and Settings\Slavka\Рабочий стол\Спид и Вич\Новая папка\Новая папка\090e308d09b95a6e11333908a2f9e217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4500563" cy="3644900"/>
          </a:xfrm>
          <a:ln w="76200">
            <a:solidFill>
              <a:srgbClr val="852F74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8288" y="-42863"/>
            <a:ext cx="4303712" cy="3706813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538" y="3573463"/>
            <a:ext cx="3889375" cy="328453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b="1" i="1" dirty="0" smtClean="0">
                <a:latin typeface="Comic Sans MS" pitchFamily="66" charset="0"/>
              </a:rPr>
              <a:t>Нас этим не испугаешь!</a:t>
            </a:r>
            <a:endParaRPr lang="ru-RU" sz="4800" b="1" i="1" dirty="0">
              <a:latin typeface="Comic Sans MS" pitchFamily="66" charset="0"/>
            </a:endParaRPr>
          </a:p>
        </p:txBody>
      </p:sp>
      <p:pic>
        <p:nvPicPr>
          <p:cNvPr id="28675" name="Picture 2" descr="C:\Documents and Settings\Slavka\Рабочий стол\Спид и Вич\Новая папка\ob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68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i="1" dirty="0" smtClean="0">
                <a:latin typeface="Comic Sans MS" pitchFamily="66" charset="0"/>
              </a:rPr>
              <a:t>Мы должны услышать , увидеть правду без прекрас!</a:t>
            </a:r>
            <a:endParaRPr lang="ru-RU" sz="4400" i="1" dirty="0">
              <a:latin typeface="Comic Sans MS" pitchFamily="66" charset="0"/>
            </a:endParaRP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 flipH="1">
            <a:off x="3419475" y="3644900"/>
            <a:ext cx="360363" cy="720725"/>
          </a:xfrm>
        </p:spPr>
        <p:txBody>
          <a:bodyPr/>
          <a:lstStyle/>
          <a:p>
            <a:endParaRPr lang="ru-RU" sz="800" smtClean="0"/>
          </a:p>
        </p:txBody>
      </p:sp>
      <p:pic>
        <p:nvPicPr>
          <p:cNvPr id="2052" name="Picture 4" descr="C:\Documents and Settings\Slavka\Рабочий стол\Спид и Вич\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4184650"/>
            <a:ext cx="3563937" cy="2673350"/>
          </a:xfrm>
          <a:prstGeom prst="rect">
            <a:avLst/>
          </a:prstGeom>
          <a:noFill/>
          <a:ln w="76200">
            <a:solidFill>
              <a:srgbClr val="852F74"/>
            </a:solidFill>
            <a:miter lim="800000"/>
            <a:headEnd/>
            <a:tailEnd/>
          </a:ln>
        </p:spPr>
      </p:pic>
      <p:pic>
        <p:nvPicPr>
          <p:cNvPr id="2053" name="Picture 5" descr="C:\Documents and Settings\Slavka\Рабочий стол\Спид и Вич\Новая папка\Новая папка\3396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2133600"/>
            <a:ext cx="3708400" cy="2374900"/>
          </a:xfrm>
          <a:prstGeom prst="rect">
            <a:avLst/>
          </a:prstGeom>
          <a:noFill/>
          <a:ln w="76200">
            <a:solidFill>
              <a:srgbClr val="852F74"/>
            </a:solidFill>
            <a:miter lim="800000"/>
            <a:headEnd/>
            <a:tailEnd/>
          </a:ln>
        </p:spPr>
      </p:pic>
      <p:pic>
        <p:nvPicPr>
          <p:cNvPr id="2054" name="Picture 6" descr="C:\Documents and Settings\Slavka\Рабочий стол\Спид и Вич\Новая папка\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2133600"/>
            <a:ext cx="2449512" cy="2970213"/>
          </a:xfrm>
          <a:prstGeom prst="rect">
            <a:avLst/>
          </a:prstGeom>
          <a:noFill/>
          <a:ln w="76200">
            <a:solidFill>
              <a:srgbClr val="852F74"/>
            </a:solidFill>
            <a:miter lim="800000"/>
            <a:headEnd/>
            <a:tailEnd/>
          </a:ln>
        </p:spPr>
      </p:pic>
      <p:pic>
        <p:nvPicPr>
          <p:cNvPr id="2057" name="Picture 9" descr="C:\Documents and Settings\Slavka\Рабочий стол\Спид и Вич\Новая папка\Новая папка\0809hospis21_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4581525"/>
            <a:ext cx="2376487" cy="2276475"/>
          </a:xfrm>
          <a:prstGeom prst="rect">
            <a:avLst/>
          </a:prstGeom>
          <a:noFill/>
          <a:ln w="76200">
            <a:solidFill>
              <a:srgbClr val="852F74"/>
            </a:solidFill>
            <a:miter lim="800000"/>
            <a:headEnd/>
            <a:tailEnd/>
          </a:ln>
        </p:spPr>
      </p:pic>
      <p:pic>
        <p:nvPicPr>
          <p:cNvPr id="2056" name="Picture 8" descr="C:\Documents and Settings\Slavka\Рабочий стол\Спид и Вич\Новая папка\Новая папка\240px-Scared_Child_at_Nighttim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133600"/>
            <a:ext cx="3048000" cy="4724400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868863"/>
            <a:ext cx="4140200" cy="1989137"/>
          </a:xfrm>
          <a:ln w="76200"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i="1" dirty="0" smtClean="0">
                <a:latin typeface="Comic Sans MS" pitchFamily="66" charset="0"/>
              </a:rPr>
              <a:t>И нас станет больше!</a:t>
            </a:r>
            <a:endParaRPr lang="ru-RU" sz="4000" b="1" i="1" dirty="0"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0"/>
            <a:ext cx="8172400" cy="1772816"/>
          </a:xfrm>
          <a:ln w="76200"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latin typeface="Comic Sans MS" pitchFamily="66" charset="0"/>
              </a:rPr>
              <a:t>Только тогда мы задумаемся о реальности врага! </a:t>
            </a:r>
            <a:endParaRPr lang="ru-RU" i="1" dirty="0">
              <a:latin typeface="Comic Sans MS" pitchFamily="66" charset="0"/>
            </a:endParaRPr>
          </a:p>
        </p:txBody>
      </p:sp>
      <p:pic>
        <p:nvPicPr>
          <p:cNvPr id="30723" name="Picture 2" descr="C:\Documents and Settings\Slavka\Рабочий стол\Спид и Вич\Новая папка\000191k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773238"/>
            <a:ext cx="3913188" cy="3240087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0724" name="Picture 3" descr="C:\Documents and Settings\Slavka\Рабочий стол\Спид и Вич\0_a7601_d61d7c10_X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2100" y="1773238"/>
            <a:ext cx="3998913" cy="2663825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0725" name="Picture 4" descr="C:\Documents and Settings\Slavka\Рабочий стол\Спид и Вич\Новая папка\201012020706356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4308475"/>
            <a:ext cx="4033838" cy="2549525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038" y="2492375"/>
            <a:ext cx="534987" cy="3730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z="800" dirty="0"/>
          </a:p>
        </p:txBody>
      </p:sp>
      <p:pic>
        <p:nvPicPr>
          <p:cNvPr id="31746" name="Picture 2" descr="C:\Documents and Settings\Slavka\Рабочий стол\Спид и Вич\Новая папка\bb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Схема строения ВИЧ</a:t>
            </a:r>
            <a:endParaRPr lang="ru-RU" dirty="0"/>
          </a:p>
        </p:txBody>
      </p:sp>
      <p:pic>
        <p:nvPicPr>
          <p:cNvPr id="16386" name="Рисунок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1714500" y="1714500"/>
            <a:ext cx="4551363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ВИЧ атакует иммунную клетку</a:t>
            </a:r>
            <a:endParaRPr lang="ru-RU" sz="2400" dirty="0"/>
          </a:p>
        </p:txBody>
      </p:sp>
      <p:pic>
        <p:nvPicPr>
          <p:cNvPr id="17410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643063"/>
            <a:ext cx="5961063" cy="427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9431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Как действует ВИЧ</a:t>
            </a:r>
            <a:endParaRPr lang="ru-RU" sz="2400" dirty="0"/>
          </a:p>
        </p:txBody>
      </p:sp>
      <p:pic>
        <p:nvPicPr>
          <p:cNvPr id="18434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000125"/>
            <a:ext cx="6440488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4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2000" dirty="0" smtClean="0"/>
              <a:t>Заражение ВИЧ-инфекцией </a:t>
            </a:r>
            <a:br>
              <a:rPr lang="ru-RU" sz="2000" dirty="0" smtClean="0"/>
            </a:br>
            <a:r>
              <a:rPr lang="ru-RU" sz="2000" dirty="0" smtClean="0"/>
              <a:t>лиц в возрасте от 15 до 49 лет по странам</a:t>
            </a:r>
            <a:endParaRPr lang="ru-RU" dirty="0"/>
          </a:p>
        </p:txBody>
      </p:sp>
      <p:pic>
        <p:nvPicPr>
          <p:cNvPr id="19458" name="Рисунок 2" descr="http://www.grin.com/object/external_document.232236/13dbd5cc0c6e9ae09696323429d58aee_LAR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428750"/>
            <a:ext cx="7072312" cy="42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0863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dirty="0" smtClean="0"/>
              <a:t>Динамика и пути распространения ВИЧ по России</a:t>
            </a:r>
            <a:endParaRPr lang="ru-RU" sz="1800" dirty="0"/>
          </a:p>
        </p:txBody>
      </p:sp>
      <p:pic>
        <p:nvPicPr>
          <p:cNvPr id="20482" name="Рисунок 2" descr="http://upload.wikimedia.org/wikipedia/commons/e/ed/AIDS_in_Russia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928688" y="1285875"/>
            <a:ext cx="6610350" cy="462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24208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i="1" dirty="0" smtClean="0">
                <a:latin typeface="Comic Sans MS" pitchFamily="66" charset="0"/>
              </a:rPr>
              <a:t>На сегодняшний день Всемирная организация здравоохранения (ВОЗ) выделяет 4 основных направления деятельности, направленной на борьбу с эпидемией ВИЧ-инфекции и её последствиями</a:t>
            </a:r>
            <a:endParaRPr lang="ru-RU" sz="2400" i="1" dirty="0">
              <a:latin typeface="Comic Sans MS" pitchFamily="66" charset="0"/>
            </a:endParaRPr>
          </a:p>
        </p:txBody>
      </p:sp>
      <p:pic>
        <p:nvPicPr>
          <p:cNvPr id="21506" name="Picture 2" descr="C:\Documents and Settings\Slavka\Рабочий стол\Спид и Вич\Новая папка\Новая папка\70220fbec7e62f0735478fe146cd3e1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2686050"/>
            <a:ext cx="6697662" cy="4171950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8850" y="981075"/>
            <a:ext cx="390525" cy="482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z="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3573463"/>
            <a:ext cx="4067175" cy="328453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i="1" dirty="0" smtClean="0">
                <a:latin typeface="Comic Sans MS" pitchFamily="66" charset="0"/>
              </a:rPr>
              <a:t>Предупреждение перинатальной передачи ВИЧ</a:t>
            </a:r>
            <a:endParaRPr lang="ru-RU" sz="3200" i="1" dirty="0"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03800" y="0"/>
            <a:ext cx="3168650" cy="35734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i="1" dirty="0" smtClean="0">
                <a:latin typeface="Comic Sans MS" pitchFamily="66" charset="0"/>
              </a:rPr>
              <a:t>Особое направление - профилактическая работа среди наркоманов</a:t>
            </a:r>
            <a:endParaRPr lang="ru-RU" sz="3200" i="1" dirty="0">
              <a:latin typeface="Comic Sans MS" pitchFamily="66" charset="0"/>
            </a:endParaRPr>
          </a:p>
        </p:txBody>
      </p:sp>
      <p:pic>
        <p:nvPicPr>
          <p:cNvPr id="22532" name="Picture 2" descr="C:\Documents and Settings\Slavka\Рабочий стол\Спид и Вич\Новая папка\Новая папка\0_7374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002213" cy="3573463"/>
          </a:xfrm>
        </p:spPr>
      </p:pic>
      <p:pic>
        <p:nvPicPr>
          <p:cNvPr id="22533" name="Picture 3" descr="C:\Documents and Settings\Slavka\Рабочий стол\Спид и Вич\Новая папка\1188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3924300" y="3573463"/>
            <a:ext cx="4240213" cy="3284537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4388" y="908050"/>
            <a:ext cx="534987" cy="555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z="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211638" y="0"/>
            <a:ext cx="3960812" cy="3284538"/>
          </a:xfr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i="1" dirty="0" smtClean="0">
                <a:latin typeface="Comic Sans MS" pitchFamily="66" charset="0"/>
              </a:rPr>
              <a:t>Предупреждение передачи ВИЧ через кровь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005263"/>
            <a:ext cx="4356100" cy="2852737"/>
          </a:xfr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i="1" dirty="0" smtClean="0">
                <a:latin typeface="Comic Sans MS" pitchFamily="66" charset="0"/>
              </a:rPr>
              <a:t>Предупреждение половой передачи ВИЧ</a:t>
            </a:r>
            <a:endParaRPr lang="ru-RU" sz="2800" i="1" dirty="0">
              <a:latin typeface="Comic Sans MS" pitchFamily="66" charset="0"/>
            </a:endParaRPr>
          </a:p>
        </p:txBody>
      </p:sp>
      <p:pic>
        <p:nvPicPr>
          <p:cNvPr id="23556" name="Picture 2" descr="C:\Documents and Settings\Slavka\Рабочий стол\Спид и Вич\Новая папка\Новая папка\adfbc1642e110c01e119e47490f_prev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4356100" cy="4005263"/>
          </a:xfrm>
        </p:spPr>
      </p:pic>
      <p:pic>
        <p:nvPicPr>
          <p:cNvPr id="23557" name="Picture 3" descr="C:\Documents and Settings\Slavka\Рабочий стол\Спид и Вич\Новая папка\Новая папка\41414179-14b8-4e27-a8f7-d11d39f059db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356100" y="3336925"/>
            <a:ext cx="3816350" cy="3521075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29</Words>
  <Application>Microsoft Office PowerPoint</Application>
  <PresentationFormat>On-screen Show (4:3)</PresentationFormat>
  <Paragraphs>8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Trebuchet MS</vt:lpstr>
      <vt:lpstr>Arial</vt:lpstr>
      <vt:lpstr>Wingdings 2</vt:lpstr>
      <vt:lpstr>Wingdings</vt:lpstr>
      <vt:lpstr>Calibri</vt:lpstr>
      <vt:lpstr>Comic Sans MS</vt:lpstr>
      <vt:lpstr>Изящная</vt:lpstr>
      <vt:lpstr>Изящная</vt:lpstr>
      <vt:lpstr>Изящная</vt:lpstr>
      <vt:lpstr>Изящная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Slavka</dc:creator>
  <cp:lastModifiedBy>sergey.suharev</cp:lastModifiedBy>
  <cp:revision>38</cp:revision>
  <dcterms:created xsi:type="dcterms:W3CDTF">2011-11-27T18:27:21Z</dcterms:created>
  <dcterms:modified xsi:type="dcterms:W3CDTF">2012-04-23T16:10:27Z</dcterms:modified>
</cp:coreProperties>
</file>