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8" r:id="rId3"/>
    <p:sldId id="271" r:id="rId4"/>
    <p:sldId id="279" r:id="rId5"/>
    <p:sldId id="266" r:id="rId6"/>
    <p:sldId id="267" r:id="rId7"/>
    <p:sldId id="268" r:id="rId8"/>
    <p:sldId id="269" r:id="rId9"/>
    <p:sldId id="273" r:id="rId10"/>
    <p:sldId id="315" r:id="rId11"/>
    <p:sldId id="316" r:id="rId12"/>
    <p:sldId id="272" r:id="rId13"/>
    <p:sldId id="277" r:id="rId14"/>
    <p:sldId id="270" r:id="rId15"/>
    <p:sldId id="281" r:id="rId16"/>
    <p:sldId id="278" r:id="rId17"/>
    <p:sldId id="280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66FFFF"/>
    <a:srgbClr val="66FF33"/>
    <a:srgbClr val="008000"/>
    <a:srgbClr val="2B67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40" autoAdjust="0"/>
    <p:restoredTop sz="80423" autoAdjust="0"/>
  </p:normalViewPr>
  <p:slideViewPr>
    <p:cSldViewPr>
      <p:cViewPr>
        <p:scale>
          <a:sx n="60" d="100"/>
          <a:sy n="60" d="100"/>
        </p:scale>
        <p:origin x="-7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0ABE2-7D6F-496D-859A-33E64781242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5E1AD-D4F8-45D2-A325-11CC398E7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E1AD-D4F8-45D2-A325-11CC398E70B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E1AD-D4F8-45D2-A325-11CC398E70B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E1AD-D4F8-45D2-A325-11CC398E70B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E1AD-D4F8-45D2-A325-11CC398E70B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cartoon-10.mp3" TargetMode="Externa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gif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71438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Алан Александр </a:t>
            </a:r>
            <a:r>
              <a:rPr lang="ru-RU" sz="4800" dirty="0" err="1" smtClean="0">
                <a:latin typeface="Monotype Corsiva" pitchFamily="66" charset="0"/>
              </a:rPr>
              <a:t>Милн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928670"/>
            <a:ext cx="6172200" cy="5446252"/>
          </a:xfrm>
        </p:spPr>
        <p:txBody>
          <a:bodyPr/>
          <a:lstStyle/>
          <a:p>
            <a:r>
              <a:rPr lang="ru-RU" dirty="0" smtClean="0"/>
              <a:t>  18 января 1882   -  31 января 1956     (74 года)</a:t>
            </a:r>
          </a:p>
          <a:p>
            <a:r>
              <a:rPr lang="ru-RU" dirty="0" smtClean="0"/>
              <a:t>          </a:t>
            </a:r>
            <a:r>
              <a:rPr lang="ru-RU" sz="1600" b="0" dirty="0" smtClean="0"/>
              <a:t>130 лет                      56 лет</a:t>
            </a:r>
            <a:endParaRPr lang="ru-RU" sz="1600" b="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71538" y="6357958"/>
            <a:ext cx="778674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            Английский писатель, поэт и драматург,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придумавший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Винни-Пуха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7" name="Рисунок 6" descr="Bee0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66"/>
            <a:ext cx="882650" cy="939800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1643050"/>
            <a:ext cx="4143404" cy="477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Рабочий стол\крол\daf7e867d42d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3929066"/>
            <a:ext cx="1714500" cy="24288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В свою очередь, плюшевый мишка </a:t>
            </a:r>
            <a:r>
              <a:rPr lang="ru-RU" sz="2700" dirty="0" err="1" smtClean="0"/>
              <a:t>Винни-Пух</a:t>
            </a:r>
            <a:r>
              <a:rPr lang="ru-RU" sz="2700" dirty="0" smtClean="0"/>
              <a:t> был назван по имени медведицы по кличке Виннипег (</a:t>
            </a:r>
            <a:r>
              <a:rPr lang="ru-RU" sz="2700" dirty="0" err="1" smtClean="0"/>
              <a:t>Винни</a:t>
            </a:r>
            <a:r>
              <a:rPr lang="ru-RU" sz="2700" dirty="0" smtClean="0"/>
              <a:t>), </a:t>
            </a:r>
            <a:r>
              <a:rPr lang="ru-RU" sz="2700" dirty="0" smtClean="0"/>
              <a:t>содержавшейся </a:t>
            </a:r>
            <a:r>
              <a:rPr lang="ru-RU" sz="2700" dirty="0" smtClean="0"/>
              <a:t>в Лондонском зоопарке.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214710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ee0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500042"/>
            <a:ext cx="882650" cy="939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7620" y="6215082"/>
            <a:ext cx="4000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Медведица </a:t>
            </a:r>
            <a:r>
              <a:rPr lang="ru-RU" dirty="0" err="1" smtClean="0"/>
              <a:t>Винни</a:t>
            </a:r>
            <a:r>
              <a:rPr lang="ru-RU" dirty="0" smtClean="0"/>
              <a:t> в зоопарке. 1924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171448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1924 году Алан </a:t>
            </a:r>
            <a:r>
              <a:rPr lang="ru-RU" dirty="0" err="1" smtClean="0"/>
              <a:t>Милн</a:t>
            </a:r>
            <a:r>
              <a:rPr lang="ru-RU" dirty="0" smtClean="0"/>
              <a:t> впервые пришёл в зоопарк с четырёхлетним сыном Кристофером Робином, который по-настоящему сдружился с </a:t>
            </a:r>
            <a:r>
              <a:rPr lang="ru-RU" dirty="0" err="1" smtClean="0"/>
              <a:t>Винни</a:t>
            </a:r>
            <a:r>
              <a:rPr lang="ru-RU" dirty="0" smtClean="0"/>
              <a:t>. За три года до этого </a:t>
            </a:r>
            <a:r>
              <a:rPr lang="ru-RU" dirty="0" err="1" smtClean="0"/>
              <a:t>Милн</a:t>
            </a:r>
            <a:r>
              <a:rPr lang="ru-RU" dirty="0" smtClean="0"/>
              <a:t> купил в универмаге </a:t>
            </a:r>
            <a:r>
              <a:rPr lang="ru-RU" dirty="0" err="1" smtClean="0"/>
              <a:t>Harrods</a:t>
            </a:r>
            <a:r>
              <a:rPr lang="ru-RU" dirty="0" smtClean="0"/>
              <a:t> и подарил сыну на его первый день рождения плюшевого медведя фирмы «Альфа </a:t>
            </a:r>
            <a:r>
              <a:rPr lang="ru-RU" dirty="0" err="1" smtClean="0"/>
              <a:t>Фарнелл</a:t>
            </a:r>
            <a:r>
              <a:rPr lang="ru-RU" dirty="0" smtClean="0"/>
              <a:t>». После знакомства хозяина с </a:t>
            </a:r>
            <a:r>
              <a:rPr lang="ru-RU" dirty="0" err="1" smtClean="0"/>
              <a:t>Винни</a:t>
            </a:r>
            <a:r>
              <a:rPr lang="ru-RU" dirty="0" smtClean="0"/>
              <a:t> этот медведь получил имя в её честь. В дальнейшем медведь был «неразлучным спутником» Кристофера: «у каждого ребёнка есть любимая игрушка, и особенно она нужна каждому единственному ребёнку».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05094" y="357166"/>
            <a:ext cx="6538906" cy="608819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Медведица Виннипег (американский чёрный медведь) попала в Великобританию как живой талисман (</a:t>
            </a:r>
            <a:r>
              <a:rPr lang="ru-RU" dirty="0" err="1" smtClean="0"/>
              <a:t>маскот</a:t>
            </a:r>
            <a:r>
              <a:rPr lang="ru-RU" dirty="0" smtClean="0"/>
              <a:t>) Канадского армейского ветеринарного корпуса из Канады, а именно из окрестностей города Виннипега. Она оказалась в кавалерийском полку «Форт Гарри </a:t>
            </a:r>
            <a:r>
              <a:rPr lang="ru-RU" dirty="0" err="1" smtClean="0"/>
              <a:t>Хорс</a:t>
            </a:r>
            <a:r>
              <a:rPr lang="ru-RU" dirty="0" smtClean="0"/>
              <a:t>» 24 августа 1914 года ещё будучи медвежонком (её купил у канадского охотника-траппера за двадцать долларов 27-летний полковой ветеринар лейтенант Гарри </a:t>
            </a:r>
            <a:r>
              <a:rPr lang="ru-RU" dirty="0" err="1" smtClean="0"/>
              <a:t>Колборн</a:t>
            </a:r>
            <a:r>
              <a:rPr lang="ru-RU" dirty="0" smtClean="0"/>
              <a:t>, заботившийся о ней и в дальнейшем). Уже в октябре того же года медвежонок был привезён вместе с войсками в Британию, а так как полк должен был быть в ходе Первой мировой войны переправлен во Францию, то в декабре было принято решение оставить зверя до конца войны в Лондонском зоопарке. Медведица полюбилась лондонцам, и военные не стали возражать против того, чтобы не забирать её из зоопарка и после войны. До конца дней (она умерла 12 мая 1934 года) медведица находилась на довольствии ветеринарного корпуса, о чём в 1919 году на её клетке сделали соответствующую надпись.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250033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6215082"/>
            <a:ext cx="3813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Винни</a:t>
            </a:r>
            <a:r>
              <a:rPr lang="ru-RU" dirty="0" smtClean="0"/>
              <a:t> — талисман Корпуса. 1914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57618" y="5000612"/>
            <a:ext cx="7467600" cy="1857388"/>
          </a:xfrm>
        </p:spPr>
        <p:txBody>
          <a:bodyPr>
            <a:noAutofit/>
          </a:bodyPr>
          <a:lstStyle/>
          <a:p>
            <a:pPr algn="ctr"/>
            <a:endParaRPr lang="ru-RU" sz="2000" dirty="0"/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3673444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000240"/>
            <a:ext cx="24288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Admin\Мои документы\Мои рисунки\mult-pict.narod.ru76_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000504"/>
            <a:ext cx="1857368" cy="190022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Мои рисунки\2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182490">
            <a:off x="3505640" y="2456474"/>
            <a:ext cx="642942" cy="714381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Мои документы\Мои рисунки\10203-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192880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1926 году вышла первая книга о </a:t>
            </a:r>
            <a:r>
              <a:rPr lang="ru-RU" dirty="0" err="1" smtClean="0"/>
              <a:t>Винни-Пухе</a:t>
            </a:r>
            <a:r>
              <a:rPr lang="ru-RU" dirty="0" smtClean="0"/>
              <a:t> (по-английски - </a:t>
            </a:r>
            <a:r>
              <a:rPr lang="ru-RU" dirty="0" err="1" smtClean="0"/>
              <a:t>Медведь-с-очень-маленькими-мозгами</a:t>
            </a:r>
            <a:r>
              <a:rPr lang="ru-RU" dirty="0" smtClean="0"/>
              <a:t>) - "</a:t>
            </a:r>
            <a:r>
              <a:rPr lang="ru-RU" dirty="0" err="1" smtClean="0"/>
              <a:t>Винни-Пух</a:t>
            </a:r>
            <a:r>
              <a:rPr lang="ru-RU" dirty="0" smtClean="0"/>
              <a:t>". Вторая часть рассказов, "Теперь нас стало шестеро", появилась в 1927 году, а финальная часть книги "Дом на пуховой опушке" - в 1928 году. </a:t>
            </a:r>
            <a:endParaRPr lang="ru-RU" dirty="0"/>
          </a:p>
        </p:txBody>
      </p:sp>
      <p:pic>
        <p:nvPicPr>
          <p:cNvPr id="16" name="cartoon-10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224338" y="914241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07066 -0.28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36841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Большинству читателей в нашей стране истории о </a:t>
            </a:r>
            <a:r>
              <a:rPr lang="ru-RU" sz="2400" dirty="0" err="1" smtClean="0"/>
              <a:t>Винни-Пухе</a:t>
            </a:r>
            <a:r>
              <a:rPr lang="ru-RU" sz="2400" dirty="0" smtClean="0"/>
              <a:t> знакомы по переводам Бориса Владимировича </a:t>
            </a:r>
            <a:r>
              <a:rPr lang="ru-RU" sz="2400" dirty="0" err="1" smtClean="0"/>
              <a:t>Заходера</a:t>
            </a:r>
            <a:r>
              <a:rPr lang="ru-RU" sz="2400" dirty="0" smtClean="0"/>
              <a:t> (советский поэт, детский писатель, переводчик, популяризатор мировой детской классики).</a:t>
            </a: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373856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Bee0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357298"/>
            <a:ext cx="882650" cy="939800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857364"/>
            <a:ext cx="242889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7467600" cy="47863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крол\s_u_01_10810_01_0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4429132"/>
            <a:ext cx="164304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67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/>
              <a:t>Героев писателя Алана </a:t>
            </a:r>
            <a:r>
              <a:rPr lang="ru-RU" sz="2200" dirty="0" err="1" smtClean="0"/>
              <a:t>Милна</a:t>
            </a:r>
            <a:r>
              <a:rPr lang="ru-RU" sz="2200" dirty="0" smtClean="0"/>
              <a:t> знают и любят дети во всем мире. По мотивам сказок сняты мультфильмы, а в Лондонском зоопарке даже стоит памятник </a:t>
            </a:r>
            <a:r>
              <a:rPr lang="ru-RU" sz="2200" dirty="0" err="1" smtClean="0"/>
              <a:t>Винни-Пуху</a:t>
            </a:r>
            <a:r>
              <a:rPr lang="ru-RU" sz="22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Bee0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142984"/>
            <a:ext cx="882650" cy="939800"/>
          </a:xfrm>
          <a:prstGeom prst="rect">
            <a:avLst/>
          </a:prstGeom>
          <a:noFill/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285860"/>
            <a:ext cx="3786214" cy="533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572332" y="5572140"/>
            <a:ext cx="1571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Винни-Пуху</a:t>
            </a:r>
            <a:r>
              <a:rPr lang="ru-RU" dirty="0" smtClean="0"/>
              <a:t> - Лондон</a:t>
            </a:r>
            <a:endParaRPr lang="ru-RU" dirty="0"/>
          </a:p>
        </p:txBody>
      </p:sp>
      <p:pic>
        <p:nvPicPr>
          <p:cNvPr id="9" name="Picture 2" descr="C:\Documents and Settings\Admin\Мои документы\Мои рисунки\AG00315_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5572140"/>
            <a:ext cx="823911" cy="102869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58" y="1071546"/>
            <a:ext cx="30718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сентябре 1981 года 61-летний Кристофер Робин </a:t>
            </a:r>
            <a:r>
              <a:rPr lang="ru-RU" dirty="0" err="1" smtClean="0"/>
              <a:t>Милн</a:t>
            </a:r>
            <a:r>
              <a:rPr lang="ru-RU" dirty="0" smtClean="0"/>
              <a:t> открыл памятник медведице </a:t>
            </a:r>
            <a:r>
              <a:rPr lang="ru-RU" dirty="0" err="1" smtClean="0"/>
              <a:t>Винни</a:t>
            </a:r>
            <a:r>
              <a:rPr lang="ru-RU" dirty="0" smtClean="0"/>
              <a:t> (в натуральную величину) в Лондонском зоопарке (скульптор </a:t>
            </a:r>
            <a:r>
              <a:rPr lang="ru-RU" dirty="0" err="1" smtClean="0"/>
              <a:t>Лорн</a:t>
            </a:r>
            <a:r>
              <a:rPr lang="ru-RU" dirty="0" smtClean="0"/>
              <a:t> </a:t>
            </a:r>
            <a:r>
              <a:rPr lang="ru-RU" dirty="0" err="1" smtClean="0"/>
              <a:t>Маккин</a:t>
            </a:r>
            <a:r>
              <a:rPr lang="ru-RU" dirty="0" smtClean="0"/>
              <a:t>). В 1999 году канадские кавалеристы из «Форт Гарри </a:t>
            </a:r>
            <a:r>
              <a:rPr lang="ru-RU" dirty="0" err="1" smtClean="0"/>
              <a:t>Хорс</a:t>
            </a:r>
            <a:r>
              <a:rPr lang="ru-RU" dirty="0" smtClean="0"/>
              <a:t>» открыли там же второй памятник (скульптор Билли </a:t>
            </a:r>
            <a:r>
              <a:rPr lang="ru-RU" dirty="0" err="1" smtClean="0"/>
              <a:t>Эпп</a:t>
            </a:r>
            <a:r>
              <a:rPr lang="ru-RU" dirty="0" smtClean="0"/>
              <a:t>), изображающий лейтенанта Гарри </a:t>
            </a:r>
            <a:r>
              <a:rPr lang="ru-RU" dirty="0" err="1" smtClean="0"/>
              <a:t>Колборна</a:t>
            </a:r>
            <a:r>
              <a:rPr lang="ru-RU" dirty="0" smtClean="0"/>
              <a:t> с медвежонком. Копия последнего памятника воздвигнута также в зоопарке канадского города Виннипег.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700" dirty="0" smtClean="0"/>
              <a:t>Десант из </a:t>
            </a:r>
            <a:r>
              <a:rPr lang="ru-RU" sz="2700" dirty="0" err="1" smtClean="0"/>
              <a:t>мультяшных</a:t>
            </a:r>
            <a:r>
              <a:rPr lang="ru-RU" sz="2700" dirty="0" smtClean="0"/>
              <a:t> героев высадился в 2005 году и в подмосковном Раменском. </a:t>
            </a:r>
            <a:br>
              <a:rPr lang="ru-RU" sz="2700" dirty="0" smtClean="0"/>
            </a:br>
            <a:r>
              <a:rPr lang="ru-RU" sz="2700" dirty="0" smtClean="0"/>
              <a:t>Бронзовые </a:t>
            </a:r>
            <a:r>
              <a:rPr lang="ru-RU" sz="2700" dirty="0" err="1" smtClean="0"/>
              <a:t>Винни-Пух</a:t>
            </a:r>
            <a:r>
              <a:rPr lang="ru-RU" sz="2700" dirty="0" smtClean="0"/>
              <a:t>, Пятачок, Сова, ослик </a:t>
            </a:r>
            <a:r>
              <a:rPr lang="ru-RU" sz="2700" dirty="0" err="1" smtClean="0"/>
              <a:t>Иа</a:t>
            </a:r>
            <a:r>
              <a:rPr lang="ru-RU" sz="2700" dirty="0" smtClean="0"/>
              <a:t> и другие получили “прописку” в районном центре.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19234"/>
            <a:ext cx="6357982" cy="50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Admin\Мои документы\Мои рисунки\AG00315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357826"/>
            <a:ext cx="1038225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286676" cy="23574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Documents and Settings\Admin\Мои документы\Мои рисунки\AG00315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29264"/>
            <a:ext cx="1038225" cy="11715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2862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85728"/>
            <a:ext cx="414340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 rot="10800000" flipV="1">
            <a:off x="1357290" y="5143512"/>
            <a:ext cx="7215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Персонажи истории про </a:t>
            </a:r>
            <a:r>
              <a:rPr lang="ru-RU" sz="2800" dirty="0" err="1" smtClean="0"/>
              <a:t>Винни-Пуха</a:t>
            </a:r>
            <a:r>
              <a:rPr lang="ru-RU" sz="2800" dirty="0" smtClean="0"/>
              <a:t> теперь обитают неподалеку от площади Победы.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114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 1952 году </a:t>
            </a:r>
            <a:r>
              <a:rPr lang="ru-RU" sz="2400" dirty="0" err="1" smtClean="0"/>
              <a:t>Милн</a:t>
            </a:r>
            <a:r>
              <a:rPr lang="ru-RU" sz="2400" dirty="0" smtClean="0"/>
              <a:t> тяжело заболел. Ему пришлось перенести тяжелейшую операцию на головном мозге. Операция прошла успешно, и после нее </a:t>
            </a:r>
            <a:r>
              <a:rPr lang="ru-RU" sz="2400" dirty="0" err="1" smtClean="0"/>
              <a:t>Милн</a:t>
            </a:r>
            <a:r>
              <a:rPr lang="ru-RU" sz="2400" dirty="0" smtClean="0"/>
              <a:t> вернулся в свой дом в графстве </a:t>
            </a:r>
            <a:r>
              <a:rPr lang="ru-RU" sz="2400" dirty="0" err="1" smtClean="0"/>
              <a:t>Сассекс</a:t>
            </a:r>
            <a:r>
              <a:rPr lang="ru-RU" sz="2400" dirty="0" smtClean="0"/>
              <a:t>, где провел остаток своей жизни за чтением. После долгой болезни он скончался 31 января 1956 года.</a:t>
            </a:r>
            <a:endParaRPr lang="ru-RU" sz="24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900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496"/>
            <a:ext cx="37862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857496"/>
            <a:ext cx="415925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Читайте книги 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А.Милна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Б.Заходера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14346" y="2071678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285860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3440" y="2000240"/>
            <a:ext cx="1860560" cy="207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0609823">
            <a:off x="1823472" y="1250512"/>
            <a:ext cx="1475282" cy="148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409538">
            <a:off x="5187074" y="1485800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2928934"/>
            <a:ext cx="178594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rot="21109354">
            <a:off x="7127537" y="4423789"/>
            <a:ext cx="20717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21104012">
            <a:off x="133776" y="4729469"/>
            <a:ext cx="192879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35118" y="4236637"/>
            <a:ext cx="17859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868" y="3571876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3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57422" y="4841866"/>
            <a:ext cx="1607105" cy="201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Admin\Мои документы\Мои рисунки\Новая папка\e814927fc435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29124" y="5572140"/>
            <a:ext cx="1143008" cy="1285860"/>
          </a:xfrm>
          <a:prstGeom prst="rect">
            <a:avLst/>
          </a:prstGeom>
          <a:noFill/>
        </p:spPr>
      </p:pic>
      <p:pic>
        <p:nvPicPr>
          <p:cNvPr id="19" name="Picture 14" descr="C:\Documents and Settings\Admin\Мои документы\Мои рисунки\mult-pict.narod.ru203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5720" y="0"/>
            <a:ext cx="1285852" cy="1857388"/>
          </a:xfrm>
          <a:prstGeom prst="rect">
            <a:avLst/>
          </a:prstGeom>
          <a:noFill/>
        </p:spPr>
      </p:pic>
      <p:pic>
        <p:nvPicPr>
          <p:cNvPr id="20" name="Picture 5" descr="Keng0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flipH="1">
            <a:off x="7358082" y="0"/>
            <a:ext cx="1785918" cy="1928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Алан Александр </a:t>
            </a:r>
            <a:r>
              <a:rPr lang="ru-RU" sz="2400" dirty="0" err="1" smtClean="0"/>
              <a:t>Милн</a:t>
            </a:r>
            <a:r>
              <a:rPr lang="ru-RU" sz="2400" dirty="0" smtClean="0"/>
              <a:t> родился 18 января 1882 года в лондонском районе </a:t>
            </a:r>
            <a:r>
              <a:rPr lang="ru-RU" sz="2400" dirty="0" err="1" smtClean="0"/>
              <a:t>Килберн</a:t>
            </a:r>
            <a:r>
              <a:rPr lang="ru-RU" sz="2400" dirty="0" smtClean="0"/>
              <a:t>. Там он провел свое детство.                                                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571612"/>
            <a:ext cx="7467600" cy="49023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" name="Рисунок 6" descr="Bee0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0"/>
            <a:ext cx="882650" cy="9398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572008"/>
            <a:ext cx="32147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286256"/>
            <a:ext cx="27146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429520" y="5429264"/>
            <a:ext cx="1714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Станция метро </a:t>
            </a:r>
            <a:r>
              <a:rPr lang="ru-RU" dirty="0" err="1" smtClean="0"/>
              <a:t>Килбёрн-парк</a:t>
            </a:r>
            <a:r>
              <a:rPr lang="ru-RU" dirty="0" smtClean="0"/>
              <a:t> (1915).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071546"/>
            <a:ext cx="7929618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429520" y="4286256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Лондон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286520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Килбёрн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115328" cy="307183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Алан, будучи самым младшим ребёнком в семье, с детства мечтал стать знаменитым писателем и очень любил сочинять стихи и занимательные истории.. Учился в небольшой частной школе, владельцем которой был его отец, Джон </a:t>
            </a:r>
            <a:r>
              <a:rPr lang="ru-RU" sz="2400" dirty="0" err="1" smtClean="0"/>
              <a:t>Милн</a:t>
            </a:r>
            <a:r>
              <a:rPr lang="ru-RU" sz="2400" dirty="0" smtClean="0"/>
              <a:t>. Одним из его учителей в 1889—1890 был Герберт Уэллс.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Bee08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572140"/>
            <a:ext cx="1000132" cy="1038227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643182"/>
            <a:ext cx="24288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000496" y="5572140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Герберта Уэллса читающая публика знает как замечательного писателя- фантаста.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2000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714620"/>
            <a:ext cx="29019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714480" y="5643578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Джон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Милн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78592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Когда Алану исполнилось одиннадцать лет, его отправили в старинную и знаменитую Вестминстерскую школу. Особые успехи мальчик делал в физкультуре и математике. </a:t>
            </a: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00240"/>
            <a:ext cx="42148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Bee08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357166"/>
            <a:ext cx="1000132" cy="1038227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00240"/>
            <a:ext cx="435771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6834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а потом в Тринити-колледж  Кембриджа, где с 1900 г. по 1903 г. Алан  изучал математику.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23812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4857760"/>
            <a:ext cx="2961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Одно из зданий колледжа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857364"/>
            <a:ext cx="22860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00430" y="5000636"/>
            <a:ext cx="1875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Великие ворота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714488"/>
            <a:ext cx="2571768" cy="360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929058" y="5643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Статуя основателя колледжа Генриха VIII на Великих воротах</a:t>
            </a:r>
            <a:endParaRPr lang="ru-RU" dirty="0"/>
          </a:p>
        </p:txBody>
      </p:sp>
      <p:pic>
        <p:nvPicPr>
          <p:cNvPr id="10" name="Рисунок 9" descr="Bee0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429264"/>
            <a:ext cx="882650" cy="93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467600" cy="128588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 возрасте 24 лет </a:t>
            </a:r>
            <a:r>
              <a:rPr lang="ru-RU" sz="2400" dirty="0" err="1" smtClean="0"/>
              <a:t>Милн</a:t>
            </a:r>
            <a:r>
              <a:rPr lang="ru-RU" sz="2400" dirty="0" smtClean="0"/>
              <a:t> начал работать в британском журнале юмора и сатиры "Панче" в качестве помощника редактора вплоть до начала Первой мировой войны.</a:t>
            </a:r>
            <a:endParaRPr lang="ru-RU" sz="2400" dirty="0"/>
          </a:p>
        </p:txBody>
      </p:sp>
      <p:pic>
        <p:nvPicPr>
          <p:cNvPr id="4" name="Содержимое 3" descr="Bee08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5357826"/>
            <a:ext cx="857256" cy="96678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000240"/>
            <a:ext cx="297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000240"/>
            <a:ext cx="2114552" cy="278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857364"/>
            <a:ext cx="261144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676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err="1" smtClean="0"/>
              <a:t>Милн</a:t>
            </a:r>
            <a:r>
              <a:rPr lang="ru-RU" sz="2700" dirty="0" smtClean="0"/>
              <a:t> писал рассказы, стихи, которые были довольно популярны. Но прославился на весь мир он благодаря сказкам о «медведе с опилками                  в голове» – </a:t>
            </a:r>
            <a:r>
              <a:rPr lang="ru-RU" sz="2700" dirty="0" err="1" smtClean="0"/>
              <a:t>Винни-Пухе</a:t>
            </a:r>
            <a:r>
              <a:rPr lang="ru-RU" sz="27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Bee0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214290"/>
            <a:ext cx="882650" cy="939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214311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"Мишка очень любит мёд!</a:t>
            </a:r>
          </a:p>
          <a:p>
            <a:endParaRPr lang="ru-RU" dirty="0" smtClean="0"/>
          </a:p>
          <a:p>
            <a:r>
              <a:rPr lang="ru-RU" dirty="0" smtClean="0"/>
              <a:t>       Почему? Кто поймёт?</a:t>
            </a:r>
          </a:p>
          <a:p>
            <a:endParaRPr lang="ru-RU" dirty="0" smtClean="0"/>
          </a:p>
          <a:p>
            <a:r>
              <a:rPr lang="ru-RU" dirty="0" smtClean="0"/>
              <a:t>       В самом деле, почему</a:t>
            </a:r>
          </a:p>
          <a:p>
            <a:endParaRPr lang="ru-RU" dirty="0" smtClean="0"/>
          </a:p>
          <a:p>
            <a:r>
              <a:rPr lang="ru-RU" dirty="0" smtClean="0"/>
              <a:t>       Мёд так нравится ему?" </a:t>
            </a:r>
          </a:p>
          <a:p>
            <a:endParaRPr lang="ru-RU" dirty="0" smtClean="0"/>
          </a:p>
          <a:p>
            <a:r>
              <a:rPr lang="ru-RU" dirty="0" smtClean="0"/>
              <a:t>      Наверное, нет ни одного человека:  большого или маленького, который  не узнал бы эти строчки...  Да, действительно, это песенка </a:t>
            </a:r>
            <a:r>
              <a:rPr lang="ru-RU" dirty="0" err="1" smtClean="0"/>
              <a:t>Винни-Пуха</a:t>
            </a:r>
            <a:r>
              <a:rPr lang="ru-RU" dirty="0" smtClean="0"/>
              <a:t> - плюшевого медвежонка с опилками в голове. А автор этих строчек Алан </a:t>
            </a:r>
            <a:r>
              <a:rPr lang="ru-RU" dirty="0" err="1" smtClean="0"/>
              <a:t>Милн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472" y="2071678"/>
            <a:ext cx="300039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\Рабочий стол\крол\1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1714488"/>
            <a:ext cx="157163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67600" cy="15112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Эти истории были придуманы </a:t>
            </a:r>
            <a:r>
              <a:rPr lang="ru-RU" sz="2400" dirty="0" err="1" smtClean="0"/>
              <a:t>Милном</a:t>
            </a:r>
            <a:r>
              <a:rPr lang="ru-RU" sz="2400" dirty="0" smtClean="0"/>
              <a:t> для своего единственного сына – Кристофера Робина, родившегося в 1920 году. Сказки о </a:t>
            </a:r>
            <a:r>
              <a:rPr lang="ru-RU" sz="2400" dirty="0" err="1" smtClean="0"/>
              <a:t>Винни-Пухе</a:t>
            </a:r>
            <a:r>
              <a:rPr lang="ru-RU" sz="2400" dirty="0" smtClean="0"/>
              <a:t> и его друзьях </a:t>
            </a:r>
            <a:r>
              <a:rPr lang="ru-RU" sz="2400" dirty="0" err="1" smtClean="0"/>
              <a:t>Милн</a:t>
            </a:r>
            <a:r>
              <a:rPr lang="ru-RU" sz="2400" dirty="0" smtClean="0"/>
              <a:t> рассказывал сыну на ночь.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714488"/>
            <a:ext cx="7467600" cy="4873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742955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ee0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00042"/>
            <a:ext cx="882650" cy="939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Героями этих историй стали игрушки мальчика и он сам. Подлинные игрушки Кристофера Робина: </a:t>
            </a:r>
            <a:r>
              <a:rPr lang="ru-RU" sz="2400" dirty="0" err="1" smtClean="0"/>
              <a:t>Иа-Иа</a:t>
            </a:r>
            <a:r>
              <a:rPr lang="ru-RU" sz="2400" dirty="0" smtClean="0"/>
              <a:t>, </a:t>
            </a:r>
            <a:r>
              <a:rPr lang="ru-RU" sz="2400" dirty="0" err="1" smtClean="0"/>
              <a:t>Кенга</a:t>
            </a:r>
            <a:r>
              <a:rPr lang="ru-RU" sz="2400" dirty="0" smtClean="0"/>
              <a:t>, Пух, Тигра и Пятачок.</a:t>
            </a: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685804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Admin\Мои документы\Мои рисунки\J02836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143512"/>
            <a:ext cx="1214446" cy="1262065"/>
          </a:xfrm>
          <a:prstGeom prst="rect">
            <a:avLst/>
          </a:prstGeom>
          <a:noFill/>
        </p:spPr>
      </p:pic>
      <p:pic>
        <p:nvPicPr>
          <p:cNvPr id="6" name="Рисунок 5" descr="Bee0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357166"/>
            <a:ext cx="882650" cy="93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808</Words>
  <PresentationFormat>Экран (4:3)</PresentationFormat>
  <Paragraphs>58</Paragraphs>
  <Slides>18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Алан Александр Милн</vt:lpstr>
      <vt:lpstr>Алан Александр Милн родился 18 января 1882 года в лондонском районе Килберн. Там он провел свое детство.                                                 </vt:lpstr>
      <vt:lpstr>    Алан, будучи самым младшим ребёнком в семье, с детства мечтал стать знаменитым писателем и очень любил сочинять стихи и занимательные истории.. Учился в небольшой частной школе, владельцем которой был его отец, Джон Милн. Одним из его учителей в 1889—1890 был Герберт Уэллс.  </vt:lpstr>
      <vt:lpstr>Когда Алану исполнилось одиннадцать лет, его отправили в старинную и знаменитую Вестминстерскую школу. Особые успехи мальчик делал в физкультуре и математике. </vt:lpstr>
      <vt:lpstr>а потом в Тринити-колледж  Кембриджа, где с 1900 г. по 1903 г. Алан  изучал математику.</vt:lpstr>
      <vt:lpstr>В возрасте 24 лет Милн начал работать в британском журнале юмора и сатиры "Панче" в качестве помощника редактора вплоть до начала Первой мировой войны.</vt:lpstr>
      <vt:lpstr>Милн писал рассказы, стихи, которые были довольно популярны. Но прославился на весь мир он благодаря сказкам о «медведе с опилками                  в голове» – Винни-Пухе. </vt:lpstr>
      <vt:lpstr>Эти истории были придуманы Милном для своего единственного сына – Кристофера Робина, родившегося в 1920 году. Сказки о Винни-Пухе и его друзьях Милн рассказывал сыну на ночь.</vt:lpstr>
      <vt:lpstr>Героями этих историй стали игрушки мальчика и он сам. Подлинные игрушки Кристофера Робина: Иа-Иа, Кенга, Пух, Тигра и Пятачок.</vt:lpstr>
      <vt:lpstr>В свою очередь, плюшевый мишка Винни-Пух был назван по имени медведицы по кличке Виннипег (Винни), содержавшейся в Лондонском зоопарке. </vt:lpstr>
      <vt:lpstr>Слайд 11</vt:lpstr>
      <vt:lpstr>Слайд 12</vt:lpstr>
      <vt:lpstr>Большинству читателей в нашей стране истории о Винни-Пухе знакомы по переводам Бориса Владимировича Заходера (советский поэт, детский писатель, переводчик, популяризатор мировой детской классики).</vt:lpstr>
      <vt:lpstr>     Героев писателя Алана Милна знают и любят дети во всем мире. По мотивам сказок сняты мультфильмы, а в Лондонском зоопарке даже стоит памятник Винни-Пуху. </vt:lpstr>
      <vt:lpstr>   Десант из мультяшных героев высадился в 2005 году и в подмосковном Раменском.  Бронзовые Винни-Пух, Пятачок, Сова, ослик Иа и другие получили “прописку” в районном центре. </vt:lpstr>
      <vt:lpstr>  </vt:lpstr>
      <vt:lpstr>В 1952 году Милн тяжело заболел. Ему пришлось перенести тяжелейшую операцию на головном мозге. Операция прошла успешно, и после нее Милн вернулся в свой дом в графстве Сассекс, где провел остаток своей жизни за чтением. После долгой болезни он скончался 31 января 1956 года.</vt:lpstr>
      <vt:lpstr>  Читайте книги А.Милна и Б.Заходера!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Алан Александр Милн</dc:title>
  <cp:lastModifiedBy>Admin</cp:lastModifiedBy>
  <cp:revision>218</cp:revision>
  <dcterms:modified xsi:type="dcterms:W3CDTF">2012-01-05T08:33:44Z</dcterms:modified>
</cp:coreProperties>
</file>