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image" Target="../media/image3.png"/><Relationship Id="rId4" Type="http://schemas.openxmlformats.org/officeDocument/2006/relationships/tags" Target="../tags/tag5.xml"/><Relationship Id="rId9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CQ (2-choices, 0-timer, BarChart-cha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 idx="13" hasCustomPrompt="1"/>
            <p:custDataLst>
              <p:tags r:id="rId1"/>
            </p:custDataLst>
          </p:nvPr>
        </p:nvSpPr>
        <p:spPr>
          <a:xfrm>
            <a:off x="127000" y="127000"/>
            <a:ext cx="8890000" cy="1460500"/>
          </a:xfrm>
        </p:spPr>
        <p:txBody>
          <a:bodyPr/>
          <a:lstStyle/>
          <a:p>
            <a:r>
              <a:rPr lang="en-US" smtClean="0"/>
              <a:t>Click to add question</a:t>
            </a:r>
            <a:endParaRPr lang="ru-RU"/>
          </a:p>
        </p:txBody>
      </p:sp>
      <p:pic>
        <p:nvPicPr>
          <p:cNvPr id="7" name="Рисунок 6" descr="A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27000" y="2273300"/>
            <a:ext cx="495300" cy="495300"/>
          </a:xfrm>
          <a:prstGeom prst="rect">
            <a:avLst/>
          </a:prstGeom>
        </p:spPr>
      </p:pic>
      <p:sp>
        <p:nvSpPr>
          <p:cNvPr id="8" name="Текст 7"/>
          <p:cNvSpPr>
            <a:spLocks noGrp="1"/>
          </p:cNvSpPr>
          <p:nvPr>
            <p:ph type="body" idx="14" hasCustomPrompt="1"/>
            <p:custDataLst>
              <p:tags r:id="rId3"/>
            </p:custDataLst>
          </p:nvPr>
        </p:nvSpPr>
        <p:spPr>
          <a:xfrm>
            <a:off x="762000" y="1968500"/>
            <a:ext cx="4572000" cy="1104900"/>
          </a:xfrm>
        </p:spPr>
        <p:txBody>
          <a:bodyPr lIns="76200" tIns="38100" rIns="76200" bIns="3810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latin typeface="Calibri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latin typeface="Calibri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latin typeface="Calibri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latin typeface="Calibri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latin typeface="Calibri"/>
              </a:defRPr>
            </a:lvl5pPr>
          </a:lstStyle>
          <a:p>
            <a:pPr lvl="0"/>
            <a:r>
              <a:rPr lang="en-US" smtClean="0"/>
              <a:t>Click to add answer</a:t>
            </a:r>
            <a:endParaRPr lang="ru-RU"/>
          </a:p>
        </p:txBody>
      </p:sp>
      <p:pic>
        <p:nvPicPr>
          <p:cNvPr id="9" name="Рисунок 8" descr="B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27000" y="3505200"/>
            <a:ext cx="495300" cy="495300"/>
          </a:xfrm>
          <a:prstGeom prst="rect">
            <a:avLst/>
          </a:prstGeom>
        </p:spPr>
      </p:pic>
      <p:sp>
        <p:nvSpPr>
          <p:cNvPr id="10" name="Текст 9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762000" y="3200400"/>
            <a:ext cx="4572000" cy="1104900"/>
          </a:xfrm>
          <a:prstGeom prst="rect">
            <a:avLst/>
          </a:prstGeom>
        </p:spPr>
        <p:txBody>
          <a:bodyPr lIns="76200" tIns="38100" rIns="76200" bIns="3810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latin typeface="Calibri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latin typeface="Calibri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latin typeface="Calibri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latin typeface="Calibri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latin typeface="Calibri"/>
              </a:defRPr>
            </a:lvl5pPr>
          </a:lstStyle>
          <a:p>
            <a:pPr lvl="0"/>
            <a:r>
              <a:rPr lang="en-US" smtClean="0"/>
              <a:t>Click to add answer</a:t>
            </a:r>
            <a:endParaRPr lang="ru-RU"/>
          </a:p>
        </p:txBody>
      </p:sp>
      <p:pic>
        <p:nvPicPr>
          <p:cNvPr id="11" name="Рисунок 10" descr="BarChart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5727700" y="2705100"/>
            <a:ext cx="3175000" cy="3175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266F0-4847-4B3C-9741-84EA03C0B474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C6F0B-0968-46D0-8AD2-1342766F09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13"/>
          </p:nvPr>
        </p:nvSpPr>
        <p:spPr/>
        <p:txBody>
          <a:bodyPr/>
          <a:lstStyle/>
          <a:p>
            <a:r>
              <a:rPr lang="ru-RU" dirty="0" smtClean="0"/>
              <a:t>Пользуетесь ли Вы электронными деньгами?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Нет</a:t>
            </a:r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MASTER" val="Polling Slide Desig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Question&lt;/Type&gt;&lt;/PollingTag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&lt;/Type&gt;&lt;Label&gt;A&lt;/Label&gt;&lt;/PollingTag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Text&lt;/Type&gt;&lt;/PollingTag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&lt;/Type&gt;&lt;Label&gt;B&lt;/Label&gt;&lt;/PollingTag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AnswerText&lt;/Type&gt;&lt;/PollingTag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C_POLLINGSHAPE" val="&lt;PollingTag&gt;&lt;Version&gt;1&lt;/Version&gt;&lt;Type&gt;PollingResultChart&lt;/Type&gt;&lt;Style&gt;1&lt;/Style&gt;&lt;/PollingTag&gt;"/>
  <p:tag name="IC_POLLINGDATA" val="&lt;PollingTag&gt;&lt;Version&gt;1&lt;/Version&gt;&lt;Type&gt;PollingSlide&lt;/Type&gt;&lt;PollingType&gt;1&lt;/PollingType&gt;&lt;ChoiceNumber&gt;2&lt;/ChoiceNumber&gt;&lt;Style&gt;1&lt;/Style&gt;&lt;TimeLimit&gt;0&lt;/TimeLimit&gt;&lt;/PollingTag&gt;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lling Slide Desig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Polling Slide Design</vt:lpstr>
      <vt:lpstr>Пользуетесь ли Вы электронными деньгами?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2</cp:revision>
  <dcterms:created xsi:type="dcterms:W3CDTF">2012-01-16T06:37:01Z</dcterms:created>
  <dcterms:modified xsi:type="dcterms:W3CDTF">2012-01-16T06:39:53Z</dcterms:modified>
</cp:coreProperties>
</file>