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21"/>
  </p:notesMasterIdLst>
  <p:sldIdLst>
    <p:sldId id="256" r:id="rId3"/>
    <p:sldId id="274" r:id="rId4"/>
    <p:sldId id="293" r:id="rId5"/>
    <p:sldId id="294" r:id="rId6"/>
    <p:sldId id="295" r:id="rId7"/>
    <p:sldId id="296" r:id="rId8"/>
    <p:sldId id="276" r:id="rId9"/>
    <p:sldId id="277" r:id="rId10"/>
    <p:sldId id="278" r:id="rId11"/>
    <p:sldId id="303" r:id="rId12"/>
    <p:sldId id="279" r:id="rId13"/>
    <p:sldId id="288" r:id="rId14"/>
    <p:sldId id="290" r:id="rId15"/>
    <p:sldId id="291" r:id="rId16"/>
    <p:sldId id="292" r:id="rId17"/>
    <p:sldId id="299" r:id="rId18"/>
    <p:sldId id="300" r:id="rId19"/>
    <p:sldId id="30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D60093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3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E18212-089A-454F-8C1D-A1257AF8B015}" type="datetimeFigureOut">
              <a:rPr lang="ru-RU"/>
              <a:pPr>
                <a:defRPr/>
              </a:pPr>
              <a:t>25.07.2012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4E40DDD-03DF-4552-9D02-6CCC9ACAD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0689E2-7BE5-4306-974E-25CADE004B3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0396-C9B7-4ED1-AE7C-54BD3C6C8634}" type="datetimeFigureOut">
              <a:rPr lang="ru-RU"/>
              <a:pPr>
                <a:defRPr/>
              </a:pPr>
              <a:t>25.07.2012</a:t>
            </a:fld>
            <a:endParaRPr lang="ru-RU" dirty="0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E01E052-E80E-4035-8916-0BC702A585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3CFEC-EB88-401A-89AD-E39C0A0D2C6B}" type="datetimeFigureOut">
              <a:rPr lang="ru-RU"/>
              <a:pPr>
                <a:defRPr/>
              </a:pPr>
              <a:t>25.07.2012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448A-0BD7-4D4E-BD52-C7A9E30D06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61ACF-B42D-43F6-AFAC-9FA6F50FA8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346A6-9C07-4165-BA35-A9262E61BE55}" type="datetimeFigureOut">
              <a:rPr lang="ru-RU"/>
              <a:pPr>
                <a:defRPr/>
              </a:pPr>
              <a:t>25.07.2012</a:t>
            </a:fld>
            <a:endParaRPr lang="ru-RU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BB800-6708-4292-9FCB-9B4A6980FE84}" type="datetimeFigureOut">
              <a:rPr lang="ru-RU"/>
              <a:pPr>
                <a:defRPr/>
              </a:pPr>
              <a:t>25.07.2012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68C7C-5781-4BDF-ACBF-BA74605FC1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0C765-418D-408C-BD36-2C8210FF0499}" type="datetimeFigureOut">
              <a:rPr lang="ru-RU"/>
              <a:pPr>
                <a:defRPr/>
              </a:pPr>
              <a:t>25.07.2012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B10FB-E239-4020-B67E-64397E5AD8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82C0-C3A0-4EB4-AF76-25C41A0BEE21}" type="datetimeFigureOut">
              <a:rPr lang="ru-RU"/>
              <a:pPr>
                <a:defRPr/>
              </a:pPr>
              <a:t>25.07.2012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6E519-2859-4A14-A31A-A2460C8B87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93BA3-E895-4075-A99E-59204533EF04}" type="datetimeFigureOut">
              <a:rPr lang="ru-RU"/>
              <a:pPr>
                <a:defRPr/>
              </a:pPr>
              <a:t>25.07.2012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EE62-040F-4AAF-8BF4-472F8FBAF7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E81EC-27E9-4DEA-A556-214A7692ACF2}" type="datetimeFigureOut">
              <a:rPr lang="ru-RU"/>
              <a:pPr>
                <a:defRPr/>
              </a:pPr>
              <a:t>25.07.2012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F3153-AFD1-4ECB-BD19-33EE95D00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7EE42-196E-496B-A17D-4911FBC59A11}" type="datetimeFigureOut">
              <a:rPr lang="ru-RU"/>
              <a:pPr>
                <a:defRPr/>
              </a:pPr>
              <a:t>25.07.2012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E62E4-D87D-48E4-970C-DA669635B0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DA0F-EF2C-47AD-92F3-29C574F4C2F4}" type="datetimeFigureOut">
              <a:rPr lang="ru-RU"/>
              <a:pPr>
                <a:defRPr/>
              </a:pPr>
              <a:t>25.07.2012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39B4-3CA9-4498-A216-674F487D1E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F4474-4100-467F-8ECD-CECC84546EFF}" type="datetimeFigureOut">
              <a:rPr lang="ru-RU"/>
              <a:pPr>
                <a:defRPr/>
              </a:pPr>
              <a:t>25.07.2012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BBBE6-D9AB-45EA-AB5E-69D8C397E3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21CAD-BD5E-4C47-89E0-89A8851B5863}" type="datetimeFigureOut">
              <a:rPr lang="ru-RU"/>
              <a:pPr>
                <a:defRPr/>
              </a:pPr>
              <a:t>25.07.2012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03DC9-6BB6-4B89-9465-F639506671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8EF1-A171-43B1-A51F-31F639B97C6D}" type="datetimeFigureOut">
              <a:rPr lang="ru-RU"/>
              <a:pPr>
                <a:defRPr/>
              </a:pPr>
              <a:t>25.07.2012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53D12-F22D-415F-84D9-E2586BFDC9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2F2B7-F5DF-43B1-B982-C1DDE56A6778}" type="datetimeFigureOut">
              <a:rPr lang="ru-RU"/>
              <a:pPr>
                <a:defRPr/>
              </a:pPr>
              <a:t>25.07.2012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21EE8-E27A-4B56-9F0A-163379F22C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1B12E-6E20-4D93-8215-39974F234548}" type="datetimeFigureOut">
              <a:rPr lang="ru-RU"/>
              <a:pPr>
                <a:defRPr/>
              </a:pPr>
              <a:t>25.07.2012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99E24-A8A5-4470-8153-0AE59FDB3F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8E624-74C3-4516-BD59-F2602E49A319}" type="datetimeFigureOut">
              <a:rPr lang="ru-RU"/>
              <a:pPr>
                <a:defRPr/>
              </a:pPr>
              <a:t>25.07.2012</a:t>
            </a:fld>
            <a:endParaRPr lang="ru-RU" dirty="0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66F34FC-ED7E-432A-91A4-DA728ECB59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D7B15-4F64-42E4-AA2E-7F9FB977F05D}" type="datetimeFigureOut">
              <a:rPr lang="ru-RU"/>
              <a:pPr>
                <a:defRPr/>
              </a:pPr>
              <a:t>25.07.2012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57592-57BC-4304-A97C-EF80AA957A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7AC7D-DDA5-4E67-AE56-4C793B31F55B}" type="datetimeFigureOut">
              <a:rPr lang="ru-RU"/>
              <a:pPr>
                <a:defRPr/>
              </a:pPr>
              <a:t>25.07.2012</a:t>
            </a:fld>
            <a:endParaRPr lang="ru-RU" dirty="0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B05469F-FB4D-4ECA-AC9D-916C5BF808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19B12-5770-4A26-8473-E589090F980C}" type="datetimeFigureOut">
              <a:rPr lang="ru-RU"/>
              <a:pPr>
                <a:defRPr/>
              </a:pPr>
              <a:t>25.07.2012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D7153-1CEE-44C4-B611-A1857FFC39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1D83-BA9D-4A2F-BF96-B355C96DD07F}" type="datetimeFigureOut">
              <a:rPr lang="ru-RU"/>
              <a:pPr>
                <a:defRPr/>
              </a:pPr>
              <a:t>25.07.2012</a:t>
            </a:fld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C6A8F9-8748-456A-84EA-6286027890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6119ECA-CBB3-4FF9-BEE8-FEDBC12DAE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9548-555B-415D-998D-6FD55A9D364F}" type="datetimeFigureOut">
              <a:rPr lang="ru-RU"/>
              <a:pPr>
                <a:defRPr/>
              </a:pPr>
              <a:t>25.07.2012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D5771-FE33-4823-AA47-5EA74EA569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F81AB-379E-4DD0-BC1C-D95C974CBD72}" type="datetimeFigureOut">
              <a:rPr lang="ru-RU"/>
              <a:pPr>
                <a:defRPr/>
              </a:pPr>
              <a:t>25.07.2012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AB8FCA-7D15-41D1-BA3C-D800376A282F}" type="datetimeFigureOut">
              <a:rPr lang="ru-RU"/>
              <a:pPr>
                <a:defRPr/>
              </a:pPr>
              <a:t>25.07.2012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6066F9-1C40-478E-A553-5D8753E435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9D251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B32C16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AEBAD5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508800-D430-4ABC-A4CF-254984D86AE8}" type="datetimeFigureOut">
              <a:rPr lang="ru-RU"/>
              <a:pPr>
                <a:defRPr/>
              </a:pPr>
              <a:t>25.07.2012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156623-620E-4163-94F8-ADC29C5023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7" r:id="rId2"/>
    <p:sldLayoutId id="2147483776" r:id="rId3"/>
    <p:sldLayoutId id="2147483775" r:id="rId4"/>
    <p:sldLayoutId id="2147483774" r:id="rId5"/>
    <p:sldLayoutId id="2147483773" r:id="rId6"/>
    <p:sldLayoutId id="2147483772" r:id="rId7"/>
    <p:sldLayoutId id="2147483771" r:id="rId8"/>
    <p:sldLayoutId id="2147483770" r:id="rId9"/>
    <p:sldLayoutId id="2147483769" r:id="rId10"/>
    <p:sldLayoutId id="21474837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jpeg"/><Relationship Id="rId26" Type="http://schemas.openxmlformats.org/officeDocument/2006/relationships/image" Target="../media/image68.png"/><Relationship Id="rId3" Type="http://schemas.openxmlformats.org/officeDocument/2006/relationships/image" Target="../media/image8.jpeg"/><Relationship Id="rId21" Type="http://schemas.openxmlformats.org/officeDocument/2006/relationships/image" Target="../media/image63.gif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8.png"/><Relationship Id="rId20" Type="http://schemas.openxmlformats.org/officeDocument/2006/relationships/image" Target="../media/image62.gif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gif"/><Relationship Id="rId11" Type="http://schemas.openxmlformats.org/officeDocument/2006/relationships/image" Target="../media/image53.gif"/><Relationship Id="rId24" Type="http://schemas.openxmlformats.org/officeDocument/2006/relationships/image" Target="../media/image6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10" Type="http://schemas.openxmlformats.org/officeDocument/2006/relationships/image" Target="../media/image52.png"/><Relationship Id="rId19" Type="http://schemas.openxmlformats.org/officeDocument/2006/relationships/image" Target="../media/image61.gif"/><Relationship Id="rId31" Type="http://schemas.openxmlformats.org/officeDocument/2006/relationships/image" Target="../media/image73.jpe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png"/><Relationship Id="rId7" Type="http://schemas.openxmlformats.org/officeDocument/2006/relationships/image" Target="../media/image9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102.jpe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16075"/>
            <a:ext cx="6735763" cy="1633538"/>
          </a:xfrm>
          <a:prstGeom prst="rect">
            <a:avLst/>
          </a:prstGeom>
          <a:noFill/>
        </p:spPr>
      </p:pic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Логопедическое занятие </a:t>
            </a:r>
            <a:br>
              <a:rPr lang="ru-RU" sz="2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группе учащихся 2-х классов, </a:t>
            </a:r>
            <a:br>
              <a:rPr lang="ru-RU" sz="2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имеющих трудности в овладении письмом</a:t>
            </a:r>
            <a:br>
              <a:rPr lang="ru-RU" sz="2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почве недостаточного развития языкового анализа и синтеза.</a:t>
            </a:r>
          </a:p>
        </p:txBody>
      </p:sp>
      <p:sp>
        <p:nvSpPr>
          <p:cNvPr id="26627" name="Подзаголовок 5"/>
          <p:cNvSpPr>
            <a:spLocks noGrp="1"/>
          </p:cNvSpPr>
          <p:nvPr>
            <p:ph sz="quarter" idx="1"/>
          </p:nvPr>
        </p:nvSpPr>
        <p:spPr>
          <a:xfrm>
            <a:off x="4929188" y="4071938"/>
            <a:ext cx="3786187" cy="21431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Тосуниди О.М.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МОУ гимназия № 4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" y="85725"/>
            <a:ext cx="8448675" cy="112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Documents and Settings\Администратор\Мои документы\Мои рисунки\поля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198" name="AutoShape 182"/>
          <p:cNvSpPr>
            <a:spLocks noChangeArrowheads="1"/>
          </p:cNvSpPr>
          <p:nvPr/>
        </p:nvSpPr>
        <p:spPr bwMode="auto">
          <a:xfrm>
            <a:off x="0" y="549275"/>
            <a:ext cx="2089150" cy="720725"/>
          </a:xfrm>
          <a:prstGeom prst="cloudCallout">
            <a:avLst>
              <a:gd name="adj1" fmla="val -27810"/>
              <a:gd name="adj2" fmla="val 29736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Georgia" pitchFamily="18" charset="0"/>
            </a:endParaRPr>
          </a:p>
        </p:txBody>
      </p:sp>
      <p:pic>
        <p:nvPicPr>
          <p:cNvPr id="86026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13000" y="2060575"/>
            <a:ext cx="41433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0"/>
          <p:cNvGrpSpPr>
            <a:grpSpLocks/>
          </p:cNvGrpSpPr>
          <p:nvPr/>
        </p:nvGrpSpPr>
        <p:grpSpPr bwMode="auto">
          <a:xfrm flipH="1">
            <a:off x="2339975" y="4437063"/>
            <a:ext cx="1143000" cy="1285875"/>
            <a:chOff x="894910" y="4634526"/>
            <a:chExt cx="1655983" cy="1627020"/>
          </a:xfrm>
        </p:grpSpPr>
        <p:sp>
          <p:nvSpPr>
            <p:cNvPr id="72" name="Капля 71"/>
            <p:cNvSpPr>
              <a:spLocks noChangeArrowheads="1"/>
            </p:cNvSpPr>
            <p:nvPr/>
          </p:nvSpPr>
          <p:spPr bwMode="auto">
            <a:xfrm rot="-3399455">
              <a:off x="1393963" y="5583011"/>
              <a:ext cx="713077" cy="643993"/>
            </a:xfrm>
            <a:custGeom>
              <a:avLst/>
              <a:gdLst>
                <a:gd name="T0" fmla="*/ 713077 w 713077"/>
                <a:gd name="T1" fmla="*/ 321997 h 643993"/>
                <a:gd name="T2" fmla="*/ 608649 w 713077"/>
                <a:gd name="T3" fmla="*/ 549682 h 643993"/>
                <a:gd name="T4" fmla="*/ 356539 w 713077"/>
                <a:gd name="T5" fmla="*/ 643993 h 643993"/>
                <a:gd name="T6" fmla="*/ 104428 w 713077"/>
                <a:gd name="T7" fmla="*/ 549682 h 643993"/>
                <a:gd name="T8" fmla="*/ 0 w 713077"/>
                <a:gd name="T9" fmla="*/ 321997 h 643993"/>
                <a:gd name="T10" fmla="*/ 104428 w 713077"/>
                <a:gd name="T11" fmla="*/ 94311 h 643993"/>
                <a:gd name="T12" fmla="*/ 356539 w 713077"/>
                <a:gd name="T13" fmla="*/ 0 h 643993"/>
                <a:gd name="T14" fmla="*/ 713077 w 713077"/>
                <a:gd name="T15" fmla="*/ 0 h 643993"/>
                <a:gd name="T16" fmla="*/ 0 60000 65536"/>
                <a:gd name="T17" fmla="*/ 5898240 60000 65536"/>
                <a:gd name="T18" fmla="*/ 5898240 60000 65536"/>
                <a:gd name="T19" fmla="*/ 5898240 60000 65536"/>
                <a:gd name="T20" fmla="*/ 11796480 60000 65536"/>
                <a:gd name="T21" fmla="*/ 17694720 60000 65536"/>
                <a:gd name="T22" fmla="*/ 17694720 60000 65536"/>
                <a:gd name="T23" fmla="*/ 17694720 60000 65536"/>
                <a:gd name="T24" fmla="*/ 104428 w 713077"/>
                <a:gd name="T25" fmla="*/ 94311 h 643993"/>
                <a:gd name="T26" fmla="*/ 608649 w 713077"/>
                <a:gd name="T27" fmla="*/ 549682 h 6439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077" h="643993">
                  <a:moveTo>
                    <a:pt x="0" y="321997"/>
                  </a:moveTo>
                  <a:lnTo>
                    <a:pt x="0" y="321997"/>
                  </a:lnTo>
                  <a:cubicBezTo>
                    <a:pt x="0" y="144162"/>
                    <a:pt x="159627" y="0"/>
                    <a:pt x="356539" y="0"/>
                  </a:cubicBezTo>
                  <a:cubicBezTo>
                    <a:pt x="356539" y="0"/>
                    <a:pt x="356539" y="0"/>
                    <a:pt x="356539" y="0"/>
                  </a:cubicBezTo>
                  <a:cubicBezTo>
                    <a:pt x="475384" y="0"/>
                    <a:pt x="594230" y="0"/>
                    <a:pt x="713077" y="0"/>
                  </a:cubicBezTo>
                  <a:lnTo>
                    <a:pt x="713077" y="0"/>
                  </a:lnTo>
                  <a:cubicBezTo>
                    <a:pt x="713077" y="107332"/>
                    <a:pt x="713077" y="214664"/>
                    <a:pt x="713077" y="321997"/>
                  </a:cubicBezTo>
                  <a:lnTo>
                    <a:pt x="713077" y="321997"/>
                  </a:lnTo>
                  <a:cubicBezTo>
                    <a:pt x="713077" y="499831"/>
                    <a:pt x="553449" y="643993"/>
                    <a:pt x="356538" y="643994"/>
                  </a:cubicBezTo>
                  <a:cubicBezTo>
                    <a:pt x="159626" y="643994"/>
                    <a:pt x="-1" y="499831"/>
                    <a:pt x="-1" y="321997"/>
                  </a:cubicBezTo>
                  <a:close/>
                </a:path>
              </a:pathLst>
            </a:cu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 algn="ctr">
              <a:solidFill>
                <a:srgbClr val="46AAC5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3" name="Капля 72"/>
            <p:cNvSpPr>
              <a:spLocks noChangeArrowheads="1"/>
            </p:cNvSpPr>
            <p:nvPr/>
          </p:nvSpPr>
          <p:spPr bwMode="auto">
            <a:xfrm rot="-8219525">
              <a:off x="1837900" y="5231099"/>
              <a:ext cx="712993" cy="642773"/>
            </a:xfrm>
            <a:custGeom>
              <a:avLst/>
              <a:gdLst>
                <a:gd name="T0" fmla="*/ 712993 w 712993"/>
                <a:gd name="T1" fmla="*/ 321387 h 642773"/>
                <a:gd name="T2" fmla="*/ 608578 w 712993"/>
                <a:gd name="T3" fmla="*/ 548641 h 642773"/>
                <a:gd name="T4" fmla="*/ 356497 w 712993"/>
                <a:gd name="T5" fmla="*/ 642773 h 642773"/>
                <a:gd name="T6" fmla="*/ 104415 w 712993"/>
                <a:gd name="T7" fmla="*/ 548641 h 642773"/>
                <a:gd name="T8" fmla="*/ 0 w 712993"/>
                <a:gd name="T9" fmla="*/ 321387 h 642773"/>
                <a:gd name="T10" fmla="*/ 104415 w 712993"/>
                <a:gd name="T11" fmla="*/ 94132 h 642773"/>
                <a:gd name="T12" fmla="*/ 356497 w 712993"/>
                <a:gd name="T13" fmla="*/ 0 h 642773"/>
                <a:gd name="T14" fmla="*/ 712993 w 712993"/>
                <a:gd name="T15" fmla="*/ 0 h 642773"/>
                <a:gd name="T16" fmla="*/ 0 60000 65536"/>
                <a:gd name="T17" fmla="*/ 5898240 60000 65536"/>
                <a:gd name="T18" fmla="*/ 5898240 60000 65536"/>
                <a:gd name="T19" fmla="*/ 5898240 60000 65536"/>
                <a:gd name="T20" fmla="*/ 11796480 60000 65536"/>
                <a:gd name="T21" fmla="*/ 17694720 60000 65536"/>
                <a:gd name="T22" fmla="*/ 17694720 60000 65536"/>
                <a:gd name="T23" fmla="*/ 17694720 60000 65536"/>
                <a:gd name="T24" fmla="*/ 104415 w 712993"/>
                <a:gd name="T25" fmla="*/ 94132 h 642773"/>
                <a:gd name="T26" fmla="*/ 608578 w 712993"/>
                <a:gd name="T27" fmla="*/ 548641 h 6427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2993" h="642773">
                  <a:moveTo>
                    <a:pt x="0" y="321387"/>
                  </a:moveTo>
                  <a:lnTo>
                    <a:pt x="0" y="321387"/>
                  </a:lnTo>
                  <a:cubicBezTo>
                    <a:pt x="0" y="143889"/>
                    <a:pt x="159609" y="0"/>
                    <a:pt x="356497" y="0"/>
                  </a:cubicBezTo>
                  <a:cubicBezTo>
                    <a:pt x="356497" y="0"/>
                    <a:pt x="356497" y="0"/>
                    <a:pt x="356497" y="0"/>
                  </a:cubicBezTo>
                  <a:cubicBezTo>
                    <a:pt x="475328" y="0"/>
                    <a:pt x="594160" y="0"/>
                    <a:pt x="712993" y="0"/>
                  </a:cubicBezTo>
                  <a:lnTo>
                    <a:pt x="712993" y="0"/>
                  </a:lnTo>
                  <a:cubicBezTo>
                    <a:pt x="712993" y="107129"/>
                    <a:pt x="712993" y="214258"/>
                    <a:pt x="712993" y="321387"/>
                  </a:cubicBezTo>
                  <a:lnTo>
                    <a:pt x="712993" y="321387"/>
                  </a:lnTo>
                  <a:cubicBezTo>
                    <a:pt x="712993" y="498884"/>
                    <a:pt x="553383" y="642773"/>
                    <a:pt x="356496" y="642774"/>
                  </a:cubicBezTo>
                  <a:cubicBezTo>
                    <a:pt x="159608" y="642774"/>
                    <a:pt x="-1" y="498884"/>
                    <a:pt x="-1" y="3213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 algn="ctr">
              <a:solidFill>
                <a:srgbClr val="46AAC5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4" name="Капля 73"/>
            <p:cNvSpPr/>
            <p:nvPr/>
          </p:nvSpPr>
          <p:spPr>
            <a:xfrm rot="434660">
              <a:off x="894910" y="5327515"/>
              <a:ext cx="712993" cy="644783"/>
            </a:xfrm>
            <a:prstGeom prst="teardrop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5" name="Капля 74"/>
            <p:cNvSpPr>
              <a:spLocks noChangeArrowheads="1"/>
            </p:cNvSpPr>
            <p:nvPr/>
          </p:nvSpPr>
          <p:spPr bwMode="auto">
            <a:xfrm rot="9035771">
              <a:off x="1612503" y="4634526"/>
              <a:ext cx="712993" cy="642773"/>
            </a:xfrm>
            <a:custGeom>
              <a:avLst/>
              <a:gdLst>
                <a:gd name="T0" fmla="*/ 712993 w 712993"/>
                <a:gd name="T1" fmla="*/ 321387 h 642773"/>
                <a:gd name="T2" fmla="*/ 608578 w 712993"/>
                <a:gd name="T3" fmla="*/ 548641 h 642773"/>
                <a:gd name="T4" fmla="*/ 356497 w 712993"/>
                <a:gd name="T5" fmla="*/ 642773 h 642773"/>
                <a:gd name="T6" fmla="*/ 104415 w 712993"/>
                <a:gd name="T7" fmla="*/ 548641 h 642773"/>
                <a:gd name="T8" fmla="*/ 0 w 712993"/>
                <a:gd name="T9" fmla="*/ 321387 h 642773"/>
                <a:gd name="T10" fmla="*/ 104415 w 712993"/>
                <a:gd name="T11" fmla="*/ 94132 h 642773"/>
                <a:gd name="T12" fmla="*/ 356497 w 712993"/>
                <a:gd name="T13" fmla="*/ 0 h 642773"/>
                <a:gd name="T14" fmla="*/ 712993 w 712993"/>
                <a:gd name="T15" fmla="*/ 0 h 642773"/>
                <a:gd name="T16" fmla="*/ 0 60000 65536"/>
                <a:gd name="T17" fmla="*/ 5898240 60000 65536"/>
                <a:gd name="T18" fmla="*/ 5898240 60000 65536"/>
                <a:gd name="T19" fmla="*/ 5898240 60000 65536"/>
                <a:gd name="T20" fmla="*/ 11796480 60000 65536"/>
                <a:gd name="T21" fmla="*/ 17694720 60000 65536"/>
                <a:gd name="T22" fmla="*/ 17694720 60000 65536"/>
                <a:gd name="T23" fmla="*/ 17694720 60000 65536"/>
                <a:gd name="T24" fmla="*/ 104415 w 712993"/>
                <a:gd name="T25" fmla="*/ 94132 h 642773"/>
                <a:gd name="T26" fmla="*/ 608578 w 712993"/>
                <a:gd name="T27" fmla="*/ 548641 h 6427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2993" h="642773">
                  <a:moveTo>
                    <a:pt x="0" y="321387"/>
                  </a:moveTo>
                  <a:lnTo>
                    <a:pt x="0" y="321387"/>
                  </a:lnTo>
                  <a:cubicBezTo>
                    <a:pt x="0" y="143889"/>
                    <a:pt x="159609" y="0"/>
                    <a:pt x="356497" y="0"/>
                  </a:cubicBezTo>
                  <a:cubicBezTo>
                    <a:pt x="356497" y="0"/>
                    <a:pt x="356497" y="0"/>
                    <a:pt x="356497" y="0"/>
                  </a:cubicBezTo>
                  <a:cubicBezTo>
                    <a:pt x="475328" y="0"/>
                    <a:pt x="594160" y="0"/>
                    <a:pt x="712993" y="0"/>
                  </a:cubicBezTo>
                  <a:lnTo>
                    <a:pt x="712993" y="0"/>
                  </a:lnTo>
                  <a:cubicBezTo>
                    <a:pt x="712993" y="107129"/>
                    <a:pt x="712993" y="214258"/>
                    <a:pt x="712993" y="321387"/>
                  </a:cubicBezTo>
                  <a:lnTo>
                    <a:pt x="712993" y="321387"/>
                  </a:lnTo>
                  <a:cubicBezTo>
                    <a:pt x="712993" y="498884"/>
                    <a:pt x="553383" y="642773"/>
                    <a:pt x="356496" y="642774"/>
                  </a:cubicBezTo>
                  <a:cubicBezTo>
                    <a:pt x="159608" y="642774"/>
                    <a:pt x="-1" y="498884"/>
                    <a:pt x="-1" y="3213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 algn="ctr">
              <a:solidFill>
                <a:srgbClr val="46AAC5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6" name="Капля 75"/>
            <p:cNvSpPr>
              <a:spLocks noChangeArrowheads="1"/>
            </p:cNvSpPr>
            <p:nvPr/>
          </p:nvSpPr>
          <p:spPr bwMode="auto">
            <a:xfrm rot="4764071">
              <a:off x="954667" y="4731337"/>
              <a:ext cx="713077" cy="643993"/>
            </a:xfrm>
            <a:custGeom>
              <a:avLst/>
              <a:gdLst>
                <a:gd name="T0" fmla="*/ 713077 w 713077"/>
                <a:gd name="T1" fmla="*/ 321997 h 643993"/>
                <a:gd name="T2" fmla="*/ 608649 w 713077"/>
                <a:gd name="T3" fmla="*/ 549682 h 643993"/>
                <a:gd name="T4" fmla="*/ 356539 w 713077"/>
                <a:gd name="T5" fmla="*/ 643993 h 643993"/>
                <a:gd name="T6" fmla="*/ 104428 w 713077"/>
                <a:gd name="T7" fmla="*/ 549682 h 643993"/>
                <a:gd name="T8" fmla="*/ 0 w 713077"/>
                <a:gd name="T9" fmla="*/ 321997 h 643993"/>
                <a:gd name="T10" fmla="*/ 104428 w 713077"/>
                <a:gd name="T11" fmla="*/ 94311 h 643993"/>
                <a:gd name="T12" fmla="*/ 356539 w 713077"/>
                <a:gd name="T13" fmla="*/ 0 h 643993"/>
                <a:gd name="T14" fmla="*/ 713077 w 713077"/>
                <a:gd name="T15" fmla="*/ 0 h 643993"/>
                <a:gd name="T16" fmla="*/ 0 60000 65536"/>
                <a:gd name="T17" fmla="*/ 5898240 60000 65536"/>
                <a:gd name="T18" fmla="*/ 5898240 60000 65536"/>
                <a:gd name="T19" fmla="*/ 5898240 60000 65536"/>
                <a:gd name="T20" fmla="*/ 11796480 60000 65536"/>
                <a:gd name="T21" fmla="*/ 17694720 60000 65536"/>
                <a:gd name="T22" fmla="*/ 17694720 60000 65536"/>
                <a:gd name="T23" fmla="*/ 17694720 60000 65536"/>
                <a:gd name="T24" fmla="*/ 104428 w 713077"/>
                <a:gd name="T25" fmla="*/ 94311 h 643993"/>
                <a:gd name="T26" fmla="*/ 608649 w 713077"/>
                <a:gd name="T27" fmla="*/ 549682 h 6439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077" h="643993">
                  <a:moveTo>
                    <a:pt x="0" y="321997"/>
                  </a:moveTo>
                  <a:lnTo>
                    <a:pt x="0" y="321997"/>
                  </a:lnTo>
                  <a:cubicBezTo>
                    <a:pt x="0" y="144162"/>
                    <a:pt x="159627" y="0"/>
                    <a:pt x="356539" y="0"/>
                  </a:cubicBezTo>
                  <a:cubicBezTo>
                    <a:pt x="356539" y="0"/>
                    <a:pt x="356539" y="0"/>
                    <a:pt x="356539" y="0"/>
                  </a:cubicBezTo>
                  <a:cubicBezTo>
                    <a:pt x="475384" y="0"/>
                    <a:pt x="594230" y="0"/>
                    <a:pt x="713077" y="0"/>
                  </a:cubicBezTo>
                  <a:lnTo>
                    <a:pt x="713077" y="0"/>
                  </a:lnTo>
                  <a:cubicBezTo>
                    <a:pt x="713077" y="107332"/>
                    <a:pt x="713077" y="214664"/>
                    <a:pt x="713077" y="321997"/>
                  </a:cubicBezTo>
                  <a:lnTo>
                    <a:pt x="713077" y="321997"/>
                  </a:lnTo>
                  <a:cubicBezTo>
                    <a:pt x="713077" y="499831"/>
                    <a:pt x="553449" y="643993"/>
                    <a:pt x="356538" y="643994"/>
                  </a:cubicBezTo>
                  <a:cubicBezTo>
                    <a:pt x="159626" y="643994"/>
                    <a:pt x="-1" y="499831"/>
                    <a:pt x="-1" y="321997"/>
                  </a:cubicBezTo>
                  <a:close/>
                </a:path>
              </a:pathLst>
            </a:cu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 algn="ctr">
              <a:solidFill>
                <a:srgbClr val="46AAC5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77" name="Овал 76"/>
            <p:cNvGrpSpPr>
              <a:grpSpLocks/>
            </p:cNvGrpSpPr>
            <p:nvPr/>
          </p:nvGrpSpPr>
          <p:grpSpPr bwMode="auto">
            <a:xfrm flipH="1">
              <a:off x="1330802" y="5090653"/>
              <a:ext cx="777208" cy="748188"/>
              <a:chOff x="2645664" y="4797552"/>
              <a:chExt cx="536448" cy="591312"/>
            </a:xfrm>
          </p:grpSpPr>
          <p:pic>
            <p:nvPicPr>
              <p:cNvPr id="35932" name="Овал 76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645664" y="4797552"/>
                <a:ext cx="536448" cy="591312"/>
              </a:xfrm>
              <a:prstGeom prst="rect">
                <a:avLst/>
              </a:prstGeom>
              <a:noFill/>
            </p:spPr>
          </p:pic>
          <p:sp>
            <p:nvSpPr>
              <p:cNvPr id="35933" name="Text Box 93"/>
              <p:cNvSpPr txBox="1">
                <a:spLocks noChangeArrowheads="1"/>
              </p:cNvSpPr>
              <p:nvPr/>
            </p:nvSpPr>
            <p:spPr bwMode="auto">
              <a:xfrm>
                <a:off x="2777276" y="4904958"/>
                <a:ext cx="279511" cy="319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86019" name="Picture 3" descr="C:\Documents and Settings\Класс\Мои документы\Кузнецова\анимашки\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2997200"/>
            <a:ext cx="119062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6" name="Группа 8"/>
          <p:cNvGrpSpPr>
            <a:grpSpLocks/>
          </p:cNvGrpSpPr>
          <p:nvPr/>
        </p:nvGrpSpPr>
        <p:grpSpPr bwMode="auto">
          <a:xfrm>
            <a:off x="1547813" y="765175"/>
            <a:ext cx="1500187" cy="3505200"/>
            <a:chOff x="714348" y="0"/>
            <a:chExt cx="2571768" cy="5786454"/>
          </a:xfrm>
        </p:grpSpPr>
        <p:pic>
          <p:nvPicPr>
            <p:cNvPr id="35923" name="Прямоугольник 7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2174" y="2782320"/>
              <a:ext cx="2894750" cy="3481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Облако 6"/>
            <p:cNvGrpSpPr>
              <a:grpSpLocks/>
            </p:cNvGrpSpPr>
            <p:nvPr/>
          </p:nvGrpSpPr>
          <p:grpSpPr bwMode="auto">
            <a:xfrm>
              <a:off x="579472" y="-65622"/>
              <a:ext cx="2821598" cy="3733521"/>
              <a:chOff x="1469136" y="725424"/>
              <a:chExt cx="1645920" cy="2261616"/>
            </a:xfrm>
          </p:grpSpPr>
          <p:pic>
            <p:nvPicPr>
              <p:cNvPr id="35924" name="Облако 6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469136" y="725424"/>
                <a:ext cx="1645920" cy="2261616"/>
              </a:xfrm>
              <a:prstGeom prst="rect">
                <a:avLst/>
              </a:prstGeom>
              <a:noFill/>
            </p:spPr>
          </p:pic>
          <p:sp>
            <p:nvSpPr>
              <p:cNvPr id="35925" name="Text Box 85"/>
              <p:cNvSpPr txBox="1">
                <a:spLocks noChangeArrowheads="1"/>
              </p:cNvSpPr>
              <p:nvPr/>
            </p:nvSpPr>
            <p:spPr bwMode="auto">
              <a:xfrm>
                <a:off x="1754575" y="1085470"/>
                <a:ext cx="979983" cy="13820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Georgia" pitchFamily="18" charset="0"/>
                </a:endParaRPr>
              </a:p>
            </p:txBody>
          </p:sp>
        </p:grpSp>
      </p:grpSp>
      <p:pic>
        <p:nvPicPr>
          <p:cNvPr id="35847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94113" y="5786438"/>
            <a:ext cx="7159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5286375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85938" y="5143500"/>
            <a:ext cx="739775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57813" y="3929063"/>
            <a:ext cx="7397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3" y="5715000"/>
            <a:ext cx="819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875" y="4143375"/>
            <a:ext cx="739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50" y="4214813"/>
            <a:ext cx="819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87450" y="4652963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56" name="Группа 43"/>
          <p:cNvGrpSpPr>
            <a:grpSpLocks/>
          </p:cNvGrpSpPr>
          <p:nvPr/>
        </p:nvGrpSpPr>
        <p:grpSpPr bwMode="auto">
          <a:xfrm>
            <a:off x="3924300" y="1557338"/>
            <a:ext cx="2143125" cy="2786062"/>
            <a:chOff x="5000628" y="3143248"/>
            <a:chExt cx="2500330" cy="2981226"/>
          </a:xfrm>
        </p:grpSpPr>
        <p:pic>
          <p:nvPicPr>
            <p:cNvPr id="35910" name="Прямоугольник 44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457577" y="4496979"/>
              <a:ext cx="1692668" cy="1917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911" name="Равнобедренный треугольник 45"/>
            <p:cNvGrpSpPr>
              <a:grpSpLocks/>
            </p:cNvGrpSpPr>
            <p:nvPr/>
          </p:nvGrpSpPr>
          <p:grpSpPr bwMode="auto">
            <a:xfrm>
              <a:off x="4931286" y="4320857"/>
              <a:ext cx="2631458" cy="1415497"/>
              <a:chOff x="3864864" y="2657856"/>
              <a:chExt cx="2255520" cy="1322832"/>
            </a:xfrm>
          </p:grpSpPr>
          <p:pic>
            <p:nvPicPr>
              <p:cNvPr id="35921" name="Равнобедренный треугольник 45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864864" y="2657856"/>
                <a:ext cx="2255520" cy="1322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922" name="Text Box 72"/>
              <p:cNvSpPr txBox="1">
                <a:spLocks noChangeArrowheads="1"/>
              </p:cNvSpPr>
              <p:nvPr/>
            </p:nvSpPr>
            <p:spPr bwMode="auto">
              <a:xfrm>
                <a:off x="4460081" y="3293133"/>
                <a:ext cx="1071563" cy="600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912" name="Равнобедренный треугольник 46"/>
            <p:cNvGrpSpPr>
              <a:grpSpLocks/>
            </p:cNvGrpSpPr>
            <p:nvPr/>
          </p:nvGrpSpPr>
          <p:grpSpPr bwMode="auto">
            <a:xfrm>
              <a:off x="5144647" y="3818584"/>
              <a:ext cx="2204735" cy="1271990"/>
              <a:chOff x="4047744" y="2188464"/>
              <a:chExt cx="1889760" cy="1188720"/>
            </a:xfrm>
          </p:grpSpPr>
          <p:pic>
            <p:nvPicPr>
              <p:cNvPr id="35919" name="Равнобедренный треугольник 4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4047744" y="2188464"/>
                <a:ext cx="1889760" cy="1188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920" name="Text Box 75"/>
              <p:cNvSpPr txBox="1">
                <a:spLocks noChangeArrowheads="1"/>
              </p:cNvSpPr>
              <p:nvPr/>
            </p:nvSpPr>
            <p:spPr bwMode="auto">
              <a:xfrm>
                <a:off x="4551929" y="2759043"/>
                <a:ext cx="887866" cy="534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913" name="Равнобедренный треугольник 47"/>
            <p:cNvGrpSpPr>
              <a:grpSpLocks/>
            </p:cNvGrpSpPr>
            <p:nvPr/>
          </p:nvGrpSpPr>
          <p:grpSpPr bwMode="auto">
            <a:xfrm>
              <a:off x="5358009" y="3531571"/>
              <a:ext cx="1706892" cy="991500"/>
              <a:chOff x="4230624" y="1920240"/>
              <a:chExt cx="1463040" cy="926592"/>
            </a:xfrm>
          </p:grpSpPr>
          <p:pic>
            <p:nvPicPr>
              <p:cNvPr id="35917" name="Равнобедренный треугольник 47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4230624" y="1920240"/>
                <a:ext cx="1463040" cy="926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918" name="Text Box 78"/>
              <p:cNvSpPr txBox="1">
                <a:spLocks noChangeArrowheads="1"/>
              </p:cNvSpPr>
              <p:nvPr/>
            </p:nvSpPr>
            <p:spPr bwMode="auto">
              <a:xfrm>
                <a:off x="4628470" y="2358474"/>
                <a:ext cx="673553" cy="40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914" name="Равнобедренный треугольник 48"/>
            <p:cNvGrpSpPr>
              <a:grpSpLocks/>
            </p:cNvGrpSpPr>
            <p:nvPr/>
          </p:nvGrpSpPr>
          <p:grpSpPr bwMode="auto">
            <a:xfrm>
              <a:off x="5571370" y="3101052"/>
              <a:ext cx="1280169" cy="919747"/>
              <a:chOff x="4413504" y="1517904"/>
              <a:chExt cx="1097280" cy="859536"/>
            </a:xfrm>
          </p:grpSpPr>
          <p:pic>
            <p:nvPicPr>
              <p:cNvPr id="35915" name="Равнобедренный треугольник 48"/>
              <p:cNvPicPr>
                <a:picLocks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4413504" y="1517904"/>
                <a:ext cx="1097280" cy="859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916" name="Text Box 81"/>
              <p:cNvSpPr txBox="1">
                <a:spLocks noChangeArrowheads="1"/>
              </p:cNvSpPr>
              <p:nvPr/>
            </p:nvSpPr>
            <p:spPr bwMode="auto">
              <a:xfrm>
                <a:off x="4720318" y="1924526"/>
                <a:ext cx="489857" cy="367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pic>
        <p:nvPicPr>
          <p:cNvPr id="35857" name="Picture 2" descr="C:\Documents and Settings\Класс\Мои документы\2036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1628775"/>
            <a:ext cx="3149600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2" name="Picture 5" descr="C:\Documents and Settings\Класс\Мои документы\Кузнецова\анимашки\6.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857053">
            <a:off x="6084888" y="3860800"/>
            <a:ext cx="17176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6" descr="C:\Documents and Settings\Класс\Мои документы\Кузнецова\анимашки\7.gif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596188" y="4929188"/>
            <a:ext cx="1547812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1" name="Picture 4" descr="C:\Documents and Settings\Класс\Мои документы\Кузнецова\анимашки\5.gif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580063" y="2060575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3" name="Picture 2" descr="C:\Documents and Settings\Класс\Мои документы\Кузнецова\анимашки\2.gif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635375" y="53006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99"/>
          <p:cNvGrpSpPr>
            <a:grpSpLocks/>
          </p:cNvGrpSpPr>
          <p:nvPr/>
        </p:nvGrpSpPr>
        <p:grpSpPr bwMode="auto">
          <a:xfrm rot="1200014">
            <a:off x="2555875" y="5157788"/>
            <a:ext cx="981075" cy="534987"/>
            <a:chOff x="1359934" y="4929198"/>
            <a:chExt cx="3416953" cy="1470142"/>
          </a:xfrm>
        </p:grpSpPr>
        <p:grpSp>
          <p:nvGrpSpPr>
            <p:cNvPr id="35895" name="Группа 86"/>
            <p:cNvGrpSpPr>
              <a:grpSpLocks/>
            </p:cNvGrpSpPr>
            <p:nvPr/>
          </p:nvGrpSpPr>
          <p:grpSpPr bwMode="auto">
            <a:xfrm>
              <a:off x="1359934" y="4930545"/>
              <a:ext cx="1633647" cy="1468795"/>
              <a:chOff x="1359934" y="4930545"/>
              <a:chExt cx="1633647" cy="1468795"/>
            </a:xfrm>
          </p:grpSpPr>
          <p:sp>
            <p:nvSpPr>
              <p:cNvPr id="112" name="Капля 111"/>
              <p:cNvSpPr>
                <a:spLocks noChangeArrowheads="1"/>
              </p:cNvSpPr>
              <p:nvPr/>
            </p:nvSpPr>
            <p:spPr bwMode="auto">
              <a:xfrm rot="1628316">
                <a:off x="1319901" y="4884785"/>
                <a:ext cx="1487314" cy="1003362"/>
              </a:xfrm>
              <a:custGeom>
                <a:avLst/>
                <a:gdLst>
                  <a:gd name="T0" fmla="*/ 1500226 w 1500226"/>
                  <a:gd name="T1" fmla="*/ 499499 h 998998"/>
                  <a:gd name="T2" fmla="*/ 1280523 w 1500226"/>
                  <a:gd name="T3" fmla="*/ 852698 h 998998"/>
                  <a:gd name="T4" fmla="*/ 750113 w 1500226"/>
                  <a:gd name="T5" fmla="*/ 998998 h 998998"/>
                  <a:gd name="T6" fmla="*/ 219703 w 1500226"/>
                  <a:gd name="T7" fmla="*/ 852698 h 998998"/>
                  <a:gd name="T8" fmla="*/ 0 w 1500226"/>
                  <a:gd name="T9" fmla="*/ 499499 h 998998"/>
                  <a:gd name="T10" fmla="*/ 219703 w 1500226"/>
                  <a:gd name="T11" fmla="*/ 146300 h 998998"/>
                  <a:gd name="T12" fmla="*/ 750113 w 1500226"/>
                  <a:gd name="T13" fmla="*/ 0 h 998998"/>
                  <a:gd name="T14" fmla="*/ 1549545 w 1500226"/>
                  <a:gd name="T15" fmla="*/ -32842 h 998998"/>
                  <a:gd name="T16" fmla="*/ 0 60000 65536"/>
                  <a:gd name="T17" fmla="*/ 5898240 60000 65536"/>
                  <a:gd name="T18" fmla="*/ 5898240 60000 65536"/>
                  <a:gd name="T19" fmla="*/ 5898240 60000 65536"/>
                  <a:gd name="T20" fmla="*/ 11796480 60000 65536"/>
                  <a:gd name="T21" fmla="*/ 17694720 60000 65536"/>
                  <a:gd name="T22" fmla="*/ 17694720 60000 65536"/>
                  <a:gd name="T23" fmla="*/ 17694720 60000 65536"/>
                  <a:gd name="T24" fmla="*/ 219703 w 1500226"/>
                  <a:gd name="T25" fmla="*/ 146300 h 998998"/>
                  <a:gd name="T26" fmla="*/ 1280523 w 1500226"/>
                  <a:gd name="T27" fmla="*/ 852698 h 99899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00226" h="998998">
                    <a:moveTo>
                      <a:pt x="0" y="499499"/>
                    </a:moveTo>
                    <a:lnTo>
                      <a:pt x="0" y="499499"/>
                    </a:lnTo>
                    <a:cubicBezTo>
                      <a:pt x="0" y="223633"/>
                      <a:pt x="335837" y="0"/>
                      <a:pt x="750113" y="1"/>
                    </a:cubicBezTo>
                    <a:cubicBezTo>
                      <a:pt x="750113" y="1"/>
                      <a:pt x="750113" y="1"/>
                      <a:pt x="750113" y="1"/>
                    </a:cubicBezTo>
                    <a:cubicBezTo>
                      <a:pt x="1016590" y="0"/>
                      <a:pt x="1283068" y="-10947"/>
                      <a:pt x="1549545" y="-32842"/>
                    </a:cubicBezTo>
                    <a:lnTo>
                      <a:pt x="1549545" y="-32842"/>
                    </a:lnTo>
                    <a:cubicBezTo>
                      <a:pt x="1516666" y="144605"/>
                      <a:pt x="1500226" y="322052"/>
                      <a:pt x="1500226" y="499499"/>
                    </a:cubicBezTo>
                    <a:lnTo>
                      <a:pt x="1500226" y="499499"/>
                    </a:lnTo>
                    <a:cubicBezTo>
                      <a:pt x="1500226" y="775364"/>
                      <a:pt x="1164388" y="998997"/>
                      <a:pt x="750113" y="998998"/>
                    </a:cubicBezTo>
                    <a:cubicBezTo>
                      <a:pt x="335837" y="998998"/>
                      <a:pt x="0" y="775364"/>
                      <a:pt x="0" y="499499"/>
                    </a:cubicBezTo>
                    <a:cubicBezTo>
                      <a:pt x="-1" y="499498"/>
                      <a:pt x="0" y="499498"/>
                      <a:pt x="0" y="49949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BE86"/>
                  </a:gs>
                  <a:gs pos="35001">
                    <a:srgbClr val="FFD0AA"/>
                  </a:gs>
                  <a:gs pos="100000">
                    <a:srgbClr val="FFEBDB"/>
                  </a:gs>
                </a:gsLst>
                <a:lin ang="16200000" scaled="1"/>
              </a:gradFill>
              <a:ln w="9525" algn="ctr">
                <a:solidFill>
                  <a:srgbClr val="F69240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3" name="Капля 112"/>
              <p:cNvSpPr/>
              <p:nvPr/>
            </p:nvSpPr>
            <p:spPr>
              <a:xfrm rot="20554229">
                <a:off x="1866981" y="5677035"/>
                <a:ext cx="1061579" cy="689266"/>
              </a:xfrm>
              <a:prstGeom prst="teardrop">
                <a:avLst>
                  <a:gd name="adj" fmla="val 147476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35896" name="Группа 87"/>
            <p:cNvGrpSpPr>
              <a:grpSpLocks/>
            </p:cNvGrpSpPr>
            <p:nvPr/>
          </p:nvGrpSpPr>
          <p:grpSpPr bwMode="auto">
            <a:xfrm flipH="1">
              <a:off x="3143240" y="4929198"/>
              <a:ext cx="1633647" cy="1468795"/>
              <a:chOff x="1359934" y="4930545"/>
              <a:chExt cx="1633647" cy="1468795"/>
            </a:xfrm>
          </p:grpSpPr>
          <p:sp>
            <p:nvSpPr>
              <p:cNvPr id="110" name="Капля 109"/>
              <p:cNvSpPr/>
              <p:nvPr/>
            </p:nvSpPr>
            <p:spPr>
              <a:xfrm rot="1628316">
                <a:off x="1409778" y="4921272"/>
                <a:ext cx="1481787" cy="1003362"/>
              </a:xfrm>
              <a:prstGeom prst="teardrop">
                <a:avLst>
                  <a:gd name="adj" fmla="val 106575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11" name="Капля 110"/>
              <p:cNvSpPr/>
              <p:nvPr/>
            </p:nvSpPr>
            <p:spPr>
              <a:xfrm rot="20554229">
                <a:off x="1973623" y="5703564"/>
                <a:ext cx="1056051" cy="684905"/>
              </a:xfrm>
              <a:prstGeom prst="teardrop">
                <a:avLst>
                  <a:gd name="adj" fmla="val 147476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35897" name="Овал 102"/>
            <p:cNvGrpSpPr>
              <a:grpSpLocks/>
            </p:cNvGrpSpPr>
            <p:nvPr/>
          </p:nvGrpSpPr>
          <p:grpSpPr bwMode="auto">
            <a:xfrm rot="-1200014">
              <a:off x="2652117" y="5000594"/>
              <a:ext cx="870494" cy="1139121"/>
              <a:chOff x="2938272" y="5187696"/>
              <a:chExt cx="249936" cy="414528"/>
            </a:xfrm>
          </p:grpSpPr>
          <p:pic>
            <p:nvPicPr>
              <p:cNvPr id="35904" name="Овал 102"/>
              <p:cNvPicPr>
                <a:picLocks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938272" y="5187696"/>
                <a:ext cx="249936" cy="414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905" name="Text Box 58"/>
              <p:cNvSpPr txBox="1">
                <a:spLocks noChangeArrowheads="1"/>
              </p:cNvSpPr>
              <p:nvPr/>
            </p:nvSpPr>
            <p:spPr bwMode="auto">
              <a:xfrm rot="1200014">
                <a:off x="3038678" y="5259389"/>
                <a:ext cx="58015" cy="220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latin typeface="Georgia" pitchFamily="18" charset="0"/>
                </a:endParaRPr>
              </a:p>
            </p:txBody>
          </p:sp>
        </p:grpSp>
        <p:sp>
          <p:nvSpPr>
            <p:cNvPr id="104" name="Овал 103"/>
            <p:cNvSpPr/>
            <p:nvPr/>
          </p:nvSpPr>
          <p:spPr>
            <a:xfrm>
              <a:off x="1771879" y="5064330"/>
              <a:ext cx="287511" cy="2835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4046079" y="5071249"/>
              <a:ext cx="281980" cy="2835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2178004" y="5343504"/>
              <a:ext cx="215635" cy="1439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3675614" y="5350606"/>
              <a:ext cx="210104" cy="1439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2546209" y="5924843"/>
              <a:ext cx="215631" cy="14395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3250997" y="5922066"/>
              <a:ext cx="215631" cy="14396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35863" name="Группа 113"/>
          <p:cNvGrpSpPr>
            <a:grpSpLocks/>
          </p:cNvGrpSpPr>
          <p:nvPr/>
        </p:nvGrpSpPr>
        <p:grpSpPr bwMode="auto">
          <a:xfrm rot="8141153">
            <a:off x="179388" y="5229225"/>
            <a:ext cx="1008062" cy="247650"/>
            <a:chOff x="1359934" y="4929198"/>
            <a:chExt cx="3416953" cy="1470142"/>
          </a:xfrm>
        </p:grpSpPr>
        <p:grpSp>
          <p:nvGrpSpPr>
            <p:cNvPr id="35872" name="Группа 86"/>
            <p:cNvGrpSpPr>
              <a:grpSpLocks/>
            </p:cNvGrpSpPr>
            <p:nvPr/>
          </p:nvGrpSpPr>
          <p:grpSpPr bwMode="auto">
            <a:xfrm>
              <a:off x="1359934" y="4930545"/>
              <a:ext cx="1633647" cy="1468795"/>
              <a:chOff x="1359934" y="4930545"/>
              <a:chExt cx="1633647" cy="1468795"/>
            </a:xfrm>
          </p:grpSpPr>
          <p:grpSp>
            <p:nvGrpSpPr>
              <p:cNvPr id="35889" name="Капля 125"/>
              <p:cNvGrpSpPr>
                <a:grpSpLocks/>
              </p:cNvGrpSpPr>
              <p:nvPr/>
            </p:nvGrpSpPr>
            <p:grpSpPr bwMode="auto">
              <a:xfrm rot="-8141153">
                <a:off x="1356460" y="4513211"/>
                <a:ext cx="1739128" cy="1608171"/>
                <a:chOff x="-993648" y="512064"/>
                <a:chExt cx="682752" cy="585216"/>
              </a:xfrm>
            </p:grpSpPr>
            <p:pic>
              <p:nvPicPr>
                <p:cNvPr id="35893" name="Капля 125"/>
                <p:cNvPicPr>
                  <a:picLocks noChangeArrowheads="1"/>
                </p:cNvPicPr>
                <p:nvPr/>
              </p:nvPicPr>
              <p:blipFill>
                <a:blip r:embed="rId24"/>
                <a:srcRect/>
                <a:stretch>
                  <a:fillRect/>
                </a:stretch>
              </p:blipFill>
              <p:spPr bwMode="auto">
                <a:xfrm>
                  <a:off x="-993648" y="512064"/>
                  <a:ext cx="682752" cy="585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894" name="Text Box 161"/>
                <p:cNvSpPr txBox="1">
                  <a:spLocks noChangeArrowheads="1"/>
                </p:cNvSpPr>
                <p:nvPr/>
              </p:nvSpPr>
              <p:spPr bwMode="auto">
                <a:xfrm rot="9769469">
                  <a:off x="-856723" y="614680"/>
                  <a:ext cx="416452" cy="2573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/>
                  <a:endParaRPr lang="ru-RU">
                    <a:latin typeface="Georgia" pitchFamily="18" charset="0"/>
                  </a:endParaRPr>
                </a:p>
              </p:txBody>
            </p:sp>
          </p:grpSp>
          <p:grpSp>
            <p:nvGrpSpPr>
              <p:cNvPr id="35890" name="Капля 126"/>
              <p:cNvGrpSpPr>
                <a:grpSpLocks/>
              </p:cNvGrpSpPr>
              <p:nvPr/>
            </p:nvGrpSpPr>
            <p:grpSpPr bwMode="auto">
              <a:xfrm rot="-8141153">
                <a:off x="2134647" y="4958008"/>
                <a:ext cx="1040371" cy="1809192"/>
                <a:chOff x="-1115568" y="451104"/>
                <a:chExt cx="408432" cy="658368"/>
              </a:xfrm>
            </p:grpSpPr>
            <p:pic>
              <p:nvPicPr>
                <p:cNvPr id="35891" name="Капля 126"/>
                <p:cNvPicPr>
                  <a:picLocks noChangeArrowheads="1"/>
                </p:cNvPicPr>
                <p:nvPr/>
              </p:nvPicPr>
              <p:blipFill>
                <a:blip r:embed="rId25"/>
                <a:srcRect/>
                <a:stretch>
                  <a:fillRect/>
                </a:stretch>
              </p:blipFill>
              <p:spPr bwMode="auto">
                <a:xfrm>
                  <a:off x="-1115568" y="451104"/>
                  <a:ext cx="408432" cy="658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892" name="Text Box 164"/>
                <p:cNvSpPr txBox="1">
                  <a:spLocks noChangeArrowheads="1"/>
                </p:cNvSpPr>
                <p:nvPr/>
              </p:nvSpPr>
              <p:spPr bwMode="auto">
                <a:xfrm rot="7095382">
                  <a:off x="-1054207" y="589403"/>
                  <a:ext cx="293701" cy="176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/>
                  <a:endParaRPr lang="ru-RU">
                    <a:latin typeface="Georgia" pitchFamily="18" charset="0"/>
                  </a:endParaRPr>
                </a:p>
              </p:txBody>
            </p:sp>
          </p:grpSp>
        </p:grpSp>
        <p:grpSp>
          <p:nvGrpSpPr>
            <p:cNvPr id="35873" name="Группа 87"/>
            <p:cNvGrpSpPr>
              <a:grpSpLocks/>
            </p:cNvGrpSpPr>
            <p:nvPr/>
          </p:nvGrpSpPr>
          <p:grpSpPr bwMode="auto">
            <a:xfrm flipH="1">
              <a:off x="3143240" y="4929198"/>
              <a:ext cx="1633647" cy="1468795"/>
              <a:chOff x="1359934" y="4930545"/>
              <a:chExt cx="1633647" cy="1468795"/>
            </a:xfrm>
          </p:grpSpPr>
          <p:grpSp>
            <p:nvGrpSpPr>
              <p:cNvPr id="35883" name="Капля 123"/>
              <p:cNvGrpSpPr>
                <a:grpSpLocks/>
              </p:cNvGrpSpPr>
              <p:nvPr/>
            </p:nvGrpSpPr>
            <p:grpSpPr bwMode="auto">
              <a:xfrm rot="8141153" flipH="1">
                <a:off x="1403111" y="4383930"/>
                <a:ext cx="1490681" cy="1859447"/>
                <a:chOff x="-1438656" y="950976"/>
                <a:chExt cx="585216" cy="676656"/>
              </a:xfrm>
            </p:grpSpPr>
            <p:pic>
              <p:nvPicPr>
                <p:cNvPr id="35887" name="Капля 123"/>
                <p:cNvPicPr>
                  <a:picLocks noChangeArrowheads="1"/>
                </p:cNvPicPr>
                <p:nvPr/>
              </p:nvPicPr>
              <p:blipFill>
                <a:blip r:embed="rId26"/>
                <a:srcRect/>
                <a:stretch>
                  <a:fillRect/>
                </a:stretch>
              </p:blipFill>
              <p:spPr bwMode="auto">
                <a:xfrm>
                  <a:off x="-1438656" y="950976"/>
                  <a:ext cx="585216" cy="6766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888" name="Text Box 168"/>
                <p:cNvSpPr txBox="1">
                  <a:spLocks noChangeArrowheads="1"/>
                </p:cNvSpPr>
                <p:nvPr/>
              </p:nvSpPr>
              <p:spPr bwMode="auto">
                <a:xfrm rot="6512836">
                  <a:off x="-1394799" y="1140711"/>
                  <a:ext cx="416452" cy="2573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/>
                  <a:endParaRPr lang="ru-RU">
                    <a:latin typeface="Georgia" pitchFamily="18" charset="0"/>
                  </a:endParaRPr>
                </a:p>
              </p:txBody>
            </p:sp>
          </p:grpSp>
          <p:grpSp>
            <p:nvGrpSpPr>
              <p:cNvPr id="35884" name="Капля 124"/>
              <p:cNvGrpSpPr>
                <a:grpSpLocks/>
              </p:cNvGrpSpPr>
              <p:nvPr/>
            </p:nvGrpSpPr>
            <p:grpSpPr bwMode="auto">
              <a:xfrm rot="8141153" flipH="1">
                <a:off x="1724319" y="5311219"/>
                <a:ext cx="1692544" cy="1105617"/>
                <a:chOff x="-1499616" y="829056"/>
                <a:chExt cx="664464" cy="402336"/>
              </a:xfrm>
            </p:grpSpPr>
            <p:pic>
              <p:nvPicPr>
                <p:cNvPr id="35885" name="Капля 124"/>
                <p:cNvPicPr>
                  <a:picLocks noChangeArrowheads="1"/>
                </p:cNvPicPr>
                <p:nvPr/>
              </p:nvPicPr>
              <p:blipFill>
                <a:blip r:embed="rId27"/>
                <a:srcRect/>
                <a:stretch>
                  <a:fillRect/>
                </a:stretch>
              </p:blipFill>
              <p:spPr bwMode="auto">
                <a:xfrm>
                  <a:off x="-1499616" y="829056"/>
                  <a:ext cx="664464" cy="402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886" name="Text Box 171"/>
                <p:cNvSpPr txBox="1">
                  <a:spLocks noChangeArrowheads="1"/>
                </p:cNvSpPr>
                <p:nvPr/>
              </p:nvSpPr>
              <p:spPr bwMode="auto">
                <a:xfrm rot="9186923">
                  <a:off x="-1393099" y="920962"/>
                  <a:ext cx="293701" cy="176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/>
                  <a:endParaRPr lang="ru-RU">
                    <a:latin typeface="Georgia" pitchFamily="18" charset="0"/>
                  </a:endParaRPr>
                </a:p>
              </p:txBody>
            </p:sp>
          </p:grpSp>
        </p:grpSp>
        <p:grpSp>
          <p:nvGrpSpPr>
            <p:cNvPr id="35874" name="Овал 116"/>
            <p:cNvGrpSpPr>
              <a:grpSpLocks/>
            </p:cNvGrpSpPr>
            <p:nvPr/>
          </p:nvGrpSpPr>
          <p:grpSpPr bwMode="auto">
            <a:xfrm rot="-8141153">
              <a:off x="2672154" y="4959618"/>
              <a:ext cx="900620" cy="988355"/>
              <a:chOff x="-1115568" y="835152"/>
              <a:chExt cx="353568" cy="359664"/>
            </a:xfrm>
          </p:grpSpPr>
          <p:pic>
            <p:nvPicPr>
              <p:cNvPr id="35881" name="Овал 116"/>
              <p:cNvPicPr>
                <a:picLocks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-1115568" y="835152"/>
                <a:ext cx="353568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82" name="Text Box 174"/>
              <p:cNvSpPr txBox="1">
                <a:spLocks noChangeArrowheads="1"/>
              </p:cNvSpPr>
              <p:nvPr/>
            </p:nvSpPr>
            <p:spPr bwMode="auto">
              <a:xfrm rot="8141153">
                <a:off x="-976139" y="878583"/>
                <a:ext cx="79323" cy="220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ru-RU">
                  <a:latin typeface="Georgia" pitchFamily="18" charset="0"/>
                </a:endParaRPr>
              </a:p>
            </p:txBody>
          </p:sp>
        </p:grpSp>
        <p:sp>
          <p:nvSpPr>
            <p:cNvPr id="118" name="Овал 117"/>
            <p:cNvSpPr>
              <a:spLocks noChangeArrowheads="1"/>
            </p:cNvSpPr>
            <p:nvPr/>
          </p:nvSpPr>
          <p:spPr bwMode="auto">
            <a:xfrm>
              <a:off x="1785161" y="5100318"/>
              <a:ext cx="285193" cy="282720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9" name="Овал 118"/>
            <p:cNvSpPr>
              <a:spLocks noChangeArrowheads="1"/>
            </p:cNvSpPr>
            <p:nvPr/>
          </p:nvSpPr>
          <p:spPr bwMode="auto">
            <a:xfrm>
              <a:off x="4065162" y="5082564"/>
              <a:ext cx="279814" cy="282720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0" name="Овал 119"/>
            <p:cNvSpPr>
              <a:spLocks noChangeArrowheads="1"/>
            </p:cNvSpPr>
            <p:nvPr/>
          </p:nvSpPr>
          <p:spPr bwMode="auto">
            <a:xfrm>
              <a:off x="2179463" y="5410045"/>
              <a:ext cx="215241" cy="141357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1" name="Овал 120"/>
            <p:cNvSpPr>
              <a:spLocks noChangeArrowheads="1"/>
            </p:cNvSpPr>
            <p:nvPr/>
          </p:nvSpPr>
          <p:spPr bwMode="auto">
            <a:xfrm>
              <a:off x="3678692" y="5405264"/>
              <a:ext cx="215241" cy="1413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2" name="Овал 121"/>
            <p:cNvSpPr>
              <a:spLocks noChangeArrowheads="1"/>
            </p:cNvSpPr>
            <p:nvPr/>
          </p:nvSpPr>
          <p:spPr bwMode="auto">
            <a:xfrm>
              <a:off x="2557938" y="5940531"/>
              <a:ext cx="215241" cy="150784"/>
            </a:xfrm>
            <a:prstGeom prst="ellipse">
              <a:avLst/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9525" algn="ctr">
              <a:solidFill>
                <a:srgbClr val="7D60A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3" name="Овал 122"/>
            <p:cNvSpPr>
              <a:spLocks noChangeArrowheads="1"/>
            </p:cNvSpPr>
            <p:nvPr/>
          </p:nvSpPr>
          <p:spPr bwMode="auto">
            <a:xfrm>
              <a:off x="3264003" y="5973759"/>
              <a:ext cx="215241" cy="141357"/>
            </a:xfrm>
            <a:prstGeom prst="ellipse">
              <a:avLst/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9525" algn="ctr">
              <a:solidFill>
                <a:srgbClr val="7D60A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86199" name="AutoShape 183"/>
          <p:cNvSpPr>
            <a:spLocks noChangeArrowheads="1"/>
          </p:cNvSpPr>
          <p:nvPr/>
        </p:nvSpPr>
        <p:spPr bwMode="auto">
          <a:xfrm rot="470121">
            <a:off x="2987675" y="333375"/>
            <a:ext cx="1296988" cy="360363"/>
          </a:xfrm>
          <a:prstGeom prst="cloudCallout">
            <a:avLst>
              <a:gd name="adj1" fmla="val -14259"/>
              <a:gd name="adj2" fmla="val 9472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Georgia" pitchFamily="18" charset="0"/>
            </a:endParaRPr>
          </a:p>
        </p:txBody>
      </p:sp>
      <p:sp>
        <p:nvSpPr>
          <p:cNvPr id="86200" name="AutoShape 184"/>
          <p:cNvSpPr>
            <a:spLocks noChangeArrowheads="1"/>
          </p:cNvSpPr>
          <p:nvPr/>
        </p:nvSpPr>
        <p:spPr bwMode="auto">
          <a:xfrm>
            <a:off x="5076825" y="0"/>
            <a:ext cx="2089150" cy="720725"/>
          </a:xfrm>
          <a:prstGeom prst="cloudCallout">
            <a:avLst>
              <a:gd name="adj1" fmla="val -27810"/>
              <a:gd name="adj2" fmla="val 29736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Georgia" pitchFamily="18" charset="0"/>
            </a:endParaRPr>
          </a:p>
        </p:txBody>
      </p:sp>
      <p:grpSp>
        <p:nvGrpSpPr>
          <p:cNvPr id="35866" name="Группа 8"/>
          <p:cNvGrpSpPr>
            <a:grpSpLocks/>
          </p:cNvGrpSpPr>
          <p:nvPr/>
        </p:nvGrpSpPr>
        <p:grpSpPr bwMode="auto">
          <a:xfrm>
            <a:off x="7812088" y="1125538"/>
            <a:ext cx="1500187" cy="3071812"/>
            <a:chOff x="714348" y="0"/>
            <a:chExt cx="2571768" cy="5786454"/>
          </a:xfrm>
        </p:grpSpPr>
        <p:pic>
          <p:nvPicPr>
            <p:cNvPr id="35868" name="Прямоугольник 7"/>
            <p:cNvPicPr>
              <a:picLocks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750815" y="2725703"/>
              <a:ext cx="2664842" cy="3605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Облако 6"/>
            <p:cNvGrpSpPr>
              <a:grpSpLocks/>
            </p:cNvGrpSpPr>
            <p:nvPr/>
          </p:nvGrpSpPr>
          <p:grpSpPr bwMode="auto">
            <a:xfrm>
              <a:off x="583609" y="-76197"/>
              <a:ext cx="2821598" cy="3777972"/>
              <a:chOff x="7735824" y="1085088"/>
              <a:chExt cx="1645920" cy="2005584"/>
            </a:xfrm>
          </p:grpSpPr>
          <p:pic>
            <p:nvPicPr>
              <p:cNvPr id="35869" name="Облако 6"/>
              <p:cNvPicPr>
                <a:picLocks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7735824" y="1085088"/>
                <a:ext cx="1645920" cy="2005584"/>
              </a:xfrm>
              <a:prstGeom prst="rect">
                <a:avLst/>
              </a:prstGeom>
              <a:noFill/>
            </p:spPr>
          </p:pic>
          <p:sp>
            <p:nvSpPr>
              <p:cNvPr id="35870" name="Text Box 30"/>
              <p:cNvSpPr txBox="1">
                <a:spLocks noChangeArrowheads="1"/>
              </p:cNvSpPr>
              <p:nvPr/>
            </p:nvSpPr>
            <p:spPr bwMode="auto">
              <a:xfrm>
                <a:off x="8018850" y="1406276"/>
                <a:ext cx="979983" cy="1211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Georgia" pitchFamily="18" charset="0"/>
                </a:endParaRPr>
              </a:p>
            </p:txBody>
          </p:sp>
        </p:grpSp>
      </p:grpSp>
      <p:pic>
        <p:nvPicPr>
          <p:cNvPr id="35867" name="Picture 2" descr="C:\Documents and Settings\Класс\Мои документы\2036.jpg"/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41438"/>
            <a:ext cx="2387600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2775E-6 C 0.00313 -0.00138 0.00677 -0.00162 0.00955 -0.00416 C 0.01493 -0.00901 0.01945 -0.0141 0.02552 -0.01688 C 0.03559 -0.03098 0.02049 -0.0104 0.03334 -0.02543 C 0.04445 -0.03861 0.03681 -0.03422 0.04618 -0.03815 C 0.04948 -0.0511 0.04514 -0.03745 0.05382 -0.05086 C 0.05643 -0.05456 0.05764 -0.05988 0.06025 -0.06335 C 0.06285 -0.06682 0.06823 -0.07399 0.06823 -0.07375 C 0.07257 -0.08555 0.07743 -0.09156 0.08559 -0.09734 C 0.09202 -0.11006 0.08507 -0.0978 0.09375 -0.10774 C 0.10504 -0.12092 0.09723 -0.11653 0.10643 -0.12069 C 0.11424 -0.12786 0.11823 -0.13803 0.12709 -0.14381 C 0.1323 -0.15098 0.13542 -0.15167 0.14289 -0.15445 C 0.14896 -0.15977 0.15295 -0.1674 0.15868 -0.17341 C 0.16545 -0.18034 0.17292 -0.18358 0.18091 -0.18612 C 0.19132 -0.19537 0.20174 -0.19861 0.21441 -0.20092 C 0.225 -0.20578 0.21216 -0.20046 0.23177 -0.20508 C 0.2382 -0.2067 0.24462 -0.21271 0.25087 -0.21572 C 0.26407 -0.22219 0.27414 -0.22428 0.28872 -0.22612 C 0.31181 -0.23191 0.3342 -0.24231 0.35712 -0.2474 C 0.37049 -0.25318 0.3823 -0.25271 0.3967 -0.25364 C 0.47257 -0.25826 0.40434 -0.25318 0.46511 -0.25803 C 0.48889 -0.26821 0.45816 -0.25572 0.52709 -0.26219 C 0.53039 -0.26243 0.53646 -0.26636 0.53646 -0.26612 C 0.56511 -0.26497 0.57813 -0.26289 0.6033 -0.26011 C 0.61893 -0.2548 0.63438 -0.25503 0.6507 -0.25364 C 0.66893 -0.25202 0.68646 -0.24878 0.70469 -0.2474 C 0.71563 -0.24532 0.72622 -0.243 0.73646 -0.23884 C 0.74132 -0.23699 0.74584 -0.23283 0.75087 -0.2326 C 0.7625 -0.23191 0.77396 -0.23121 0.78577 -0.23052 C 0.79584 -0.22612 0.80504 -0.22381 0.81598 -0.22196 C 0.82674 -0.21734 0.8342 -0.21526 0.84618 -0.21364 C 0.84705 -0.21341 0.85591 -0.21017 0.85712 -0.20925 C 0.85886 -0.20809 0.86025 -0.20601 0.86198 -0.20508 C 0.86927 -0.20138 0.87674 -0.20069 0.88403 -0.19653 C 0.89618 -0.18959 0.90591 -0.18243 0.91893 -0.17965 C 0.92934 -0.17295 0.93768 -0.1711 0.94914 -0.16925 C 0.9573 -0.16185 0.96684 -0.15769 0.97605 -0.15445 C 0.98195 -0.14659 0.9908 -0.14243 0.99827 -0.13734 C 1. -0.13618 1.00139 -0.13387 1.00313 -0.13318 C 1.0073 -0.13179 1.01181 -0.13179 1.01598 -0.1311 C 1.02917 -0.11907 1.04375 -0.11815 1.05868 -0.11214 C 1.06997 -0.10751 1.07865 -0.10381 1.09045 -0.1015 C 1.09896 -0.09595 1.10382 -0.08647 1.11285 -0.08254 C 1.11684 -0.07699 1.12518 -0.06636 1.13004 -0.06335 C 1.13455 -0.06058 1.14011 -0.06081 1.14427 -0.05711 C 1.14914 -0.05271 1.15469 -0.04994 1.15868 -0.04439 C 1.16129 -0.04092 1.16667 -0.03375 1.16667 -0.03352 C 1.16945 -0.02312 1.17414 -0.0141 1.18247 -0.01063 C 1.18559 -0.00439 1.19045 0.00208 1.19532 0.00625 C 1.20122 0.01179 1.20868 0.01156 1.21268 0.02104 " pathEditMode="relative" rAng="0" ptsTypes="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8555E-6 C 0.01059 -0.00092 0.02205 0.00162 0.03177 -0.00416 C 0.03351 -0.00532 0.0349 -0.0074 0.03664 -0.00855 C 0.03976 -0.0104 0.04618 -0.01272 0.04618 -0.01272 C 0.05677 -0.02289 0.06702 -0.03214 0.07622 -0.04439 C 0.08039 -0.07792 0.07778 -0.10936 0.08108 -0.14381 C 0.08229 -0.15653 0.08716 -0.15491 0.09219 -0.16069 C 0.10122 -0.17133 0.10747 -0.18728 0.1191 -0.19237 C 0.12604 -0.20624 0.13941 -0.20208 0.15087 -0.20509 C 0.16945 -0.19907 0.13785 -0.20878 0.17466 -0.20092 C 0.179 -0.2 0.18299 -0.19722 0.18733 -0.19653 C 0.1915 -0.19584 0.19584 -0.19514 0.2 -0.19445 C 0.20625 -0.19167 0.2125 -0.18983 0.2191 -0.18821 C 0.22552 -0.18381 0.22986 -0.18011 0.23507 -0.17341 C 0.23733 -0.16416 0.23907 -0.15491 0.24132 -0.14589 C 0.24028 -0.13017 0.23959 -0.11815 0.23664 -0.10358 C 0.23525 -0.09711 0.23334 -0.09087 0.23177 -0.08462 C 0.23125 -0.08254 0.23021 -0.07815 0.23021 -0.07815 C 0.22934 -0.07029 0.22778 -0.06289 0.22709 -0.05503 C 0.225 -0.03352 0.2257 -0.02196 0.21441 -0.00624 C 0.21285 0.00463 0.21407 0.01919 0.20799 0.02752 C 0.20365 0.03353 0.20139 0.03145 0.19532 0.03376 C 0.18438 0.03769 0.175 0.04231 0.16354 0.04439 C 0.15018 0.05041 0.13542 0.05179 0.12223 0.05919 C 0.10886 0.06659 0.09514 0.07723 0.08108 0.08023 C 0.07587 0.08278 0.07049 0.08439 0.06511 0.08671 C 0.0592 0.09202 0.05278 0.09411 0.04618 0.09734 C 0.04098 0.10382 0.03386 0.10705 0.02708 0.10983 C 0.02379 0.11122 0.01754 0.11422 0.01754 0.11422 C -0.01059 0.11168 -0.03924 0.11445 -0.06666 0.10567 C -0.07343 0.10127 -0.07986 0.09965 -0.08732 0.09734 C -0.09375 0.09133 -0.09114 0.09295 -0.1 0.08879 C -0.10313 0.0874 -0.10626 0.08601 -0.10938 0.08463 C -0.11094 0.08393 -0.11424 0.08254 -0.11424 0.08254 C -0.11772 0.07931 -0.12188 0.07746 -0.12535 0.07399 C -0.13924 0.05965 -0.12761 0.0659 -0.13803 0.06127 C -0.14601 0.05064 -0.15695 0.04486 -0.16494 0.03376 C -0.16754 0.02428 -0.1698 0.01411 -0.17136 0.00416 C -0.17032 -0.01202 -0.1698 -0.02867 -0.16667 -0.04439 C -0.16528 -0.05133 -0.16199 -0.05665 -0.16025 -0.06335 C -0.16077 -0.07722 -0.15747 -0.11098 -0.16824 -0.12462 L -0.17605 -0.14798 C -0.17605 -0.14798 -0.17605 -0.14798 -0.17605 -0.14798 C -0.17726 -0.15144 -0.17778 -0.15676 -0.18091 -0.15861 C -0.18334 -0.16 -0.18629 -0.15977 -0.1889 -0.16069 C -0.19567 -0.163 -0.20278 -0.16601 -0.20938 -0.16902 C -0.2264 -0.16832 -0.24341 -0.16878 -0.26025 -0.16694 C -0.2606 -0.16694 -0.27188 -0.16185 -0.27449 -0.16069 C -0.27605 -0.16 -0.27935 -0.15861 -0.27935 -0.15861 C -0.28664 -0.15214 -0.29046 -0.1489 -0.29515 -0.13942 C -0.3014 -0.12647 -0.30313 -0.11052 -0.30938 -0.09734 C -0.3139 -0.08786 -0.32067 -0.08115 -0.32535 -0.07191 C -0.32778 -0.05896 -0.32935 -0.04694 -0.3349 -0.03584 C -0.33855 -0.0215 -0.33942 -0.00647 -0.34601 0.00624 C -0.3481 0.01734 -0.3507 0.02752 -0.35383 0.03815 C -0.35695 0.04902 -0.35782 0.06081 -0.36025 0.07191 C -0.36285 0.08393 -0.36598 0.09572 -0.36824 0.10775 C -0.37049 0.11977 -0.37119 0.13503 -0.37778 0.14382 C -0.38473 0.17133 -0.41459 0.1815 -0.43334 0.18382 C -0.44341 0.18497 -0.45331 0.18543 -0.46337 0.18613 C -0.48438 0.1822 -0.504 0.17734 -0.52535 0.17549 C -0.53803 0.17642 -0.55747 0.17965 -0.57136 0.17549 C -0.57692 0.17387 -0.57987 0.16532 -0.5856 0.16278 C -0.58959 0.15769 -0.59133 0.15445 -0.59671 0.15214 C -0.60383 0.14543 -0.61025 0.13757 -0.61737 0.1311 C -0.61876 0.12833 -0.62119 0.12208 -0.62379 0.12046 C -0.62674 0.11861 -0.63334 0.1163 -0.63334 0.1163 C -0.64497 0.1059 -0.63022 0.11815 -0.64445 0.10983 C -0.65035 0.10636 -0.65244 0.10012 -0.65869 0.09734 C -0.66945 0.08231 -0.65244 0.1052 -0.66667 0.08879 C -0.67067 0.08416 -0.67362 0.07815 -0.67778 0.07399 C -0.68074 0.07098 -0.68438 0.0689 -0.68716 0.06543 C -0.69133 0.06012 -0.69428 0.05411 -0.69827 0.04856 C -0.7007 0.03954 -0.704 0.0326 -0.70626 0.02335 C -0.70678 0.02127 -0.70782 0.01688 -0.70782 0.01688 C -0.7073 0.00624 -0.7073 -0.00439 -0.70626 -0.0148 C -0.70296 -0.04555 -0.68594 -0.07699 -0.66337 -0.0867 C -0.65001 -0.0985 -0.63265 -0.09988 -0.61737 -0.10566 C -0.61164 -0.10774 -0.60574 -0.10983 -0.60001 -0.11214 C -0.59844 -0.11283 -0.59515 -0.11422 -0.59515 -0.11422 " pathEditMode="relative" ptsTypes="ffffffffffffffffffffffffffffffffffff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6532E-6 C 0.00382 -0.01526 0.01545 -0.0289 0.02396 -0.04023 C 0.02657 -0.05087 0.03125 -0.05988 0.03507 -0.06983 C 0.03872 -0.08925 0.04705 -0.10058 0.0573 -0.11422 C 0.05886 -0.1163 0.0592 -0.11977 0.06042 -0.12254 C 0.06459 -0.13225 0.06771 -0.13965 0.07466 -0.1459 C 0.07778 -0.14451 0.08195 -0.14497 0.0842 -0.14173 C 0.08525 -0.14035 0.08594 -0.13827 0.08733 -0.13734 C 0.09254 -0.13387 0.09914 -0.13249 0.10486 -0.12902 C 0.10955 -0.12231 0.11719 -0.11908 0.12396 -0.1163 C 0.13455 -0.10197 0.12917 -0.10543 0.1382 -0.1015 C 0.14306 -0.0911 0.15052 -0.08185 0.1573 -0.07399 C 0.16302 -0.06728 0.16424 -0.06035 0.17136 -0.05711 C 0.17726 -0.04509 0.18611 -0.03353 0.19532 -0.02543 C 0.19775 -0.0148 0.20278 -0.00809 0.20938 -0.00208 C 0.21563 0.02012 0.22778 0.02613 0.24115 0.03815 C 0.24861 0.04486 0.2533 0.05526 0.26198 0.05919 C 0.29393 0.0904 0.34584 0.07931 0.37952 0.08023 C 0.42049 0.08578 0.46441 0.08509 0.50469 0.07191 C 0.50955 0.06775 0.51424 0.06543 0.5191 0.06127 C 0.52014 0.05919 0.52084 0.05665 0.5224 0.05503 C 0.52361 0.05364 0.5257 0.05457 0.52691 0.05295 C 0.53091 0.04786 0.53299 0.04092 0.53646 0.03584 C 0.54011 0.0222 0.54063 0.00786 0.5382 -0.00624 C 0.53716 -0.01179 0.53351 -0.01572 0.53177 -0.02104 C 0.52657 -0.03676 0.52049 -0.05133 0.51598 -0.06775 C 0.51198 -0.08069 0.5066 -0.09249 0.5033 -0.10566 C 0.50226 -0.10983 0.50122 -0.11422 0.50018 -0.11838 C 0.49966 -0.12046 0.49827 -0.12462 0.49827 -0.12462 C 0.49896 -0.13249 0.49914 -0.14035 0.50018 -0.14798 C 0.50139 -0.15815 0.50521 -0.16624 0.50782 -0.17549 C 0.51111 -0.18636 0.51355 -0.19676 0.51736 -0.20717 C 0.51997 -0.21341 0.52414 -0.21827 0.52691 -0.22405 C 0.52986 -0.23514 0.5342 -0.24786 0.54271 -0.25156 C 0.5507 -0.26127 0.55365 -0.25873 0.56181 -0.26428 C 0.57275 -0.27145 0.55973 -0.26659 0.57448 -0.27052 C 0.58577 -0.26983 0.5967 -0.27006 0.60799 -0.26844 C 0.61129 -0.26798 0.61754 -0.26428 0.61754 -0.26428 C 0.63039 -0.26636 0.62934 -0.26474 0.63664 -0.27491 C 0.64045 -0.29017 0.63889 -0.28324 0.64115 -0.29595 C 0.6408 -0.3015 0.6408 -0.30728 0.63976 -0.31283 C 0.63733 -0.32509 0.62917 -0.3304 0.62396 -0.34035 C 0.62292 -0.34243 0.62188 -0.34497 0.62066 -0.34659 C 0.61667 -0.35098 0.6125 -0.35145 0.60799 -0.35306 C 0.5967 -0.36786 0.57535 -0.36717 0.56042 -0.36994 C 0.52674 -0.36879 0.50521 -0.36694 0.47466 -0.3637 C 0.4665 -0.36139 0.45868 -0.35977 0.4507 -0.35723 C 0.43664 -0.34798 0.44254 -0.35098 0.43351 -0.34659 C 0.42674 -0.33803 0.41528 -0.33827 0.40643 -0.33619 C 0.38716 -0.33156 0.36875 -0.32393 0.34914 -0.32139 C 0.32518 -0.31029 0.35868 -0.32462 0.31129 -0.31491 C 0.3066 -0.31399 0.30261 -0.31052 0.29827 -0.30867 C 0.29618 -0.30775 0.2941 -0.30728 0.29202 -0.30659 C 0.29063 -0.3059 0.28872 -0.3052 0.28733 -0.30451 C 0.2842 -0.30312 0.27778 -0.30012 0.27778 -0.30012 C 0.27032 -0.30543 0.26198 -0.30728 0.25382 -0.31075 C 0.25139 -0.31422 0.24931 -0.31931 0.24618 -0.32139 C 0.23907 -0.32601 0.23368 -0.32879 0.22848 -0.33619 C 0.22917 -0.34682 0.22813 -0.35746 0.23021 -0.36786 C 0.23108 -0.37295 0.24549 -0.39561 0.24757 -0.39954 C 0.25174 -0.40763 0.25348 -0.42335 0.25573 -0.4333 C 0.25243 -0.44116 0.24792 -0.45457 0.24115 -0.45873 C 0.23837 -0.46058 0.2316 -0.46289 0.2316 -0.46289 C 0.19931 -0.46035 0.21129 -0.46173 0.19045 -0.45249 C 0.18802 -0.44925 0.18664 -0.44509 0.18403 -0.44185 C 0.18264 -0.44 0.18073 -0.43931 0.17952 -0.43769 C 0.17657 -0.43445 0.17136 -0.42705 0.17136 -0.42705 C 0.16945 -0.41873 0.16528 -0.41295 0.16198 -0.40578 C 0.15677 -0.37919 0.1566 -0.35006 0.14132 -0.32971 C 0.13872 -0.31908 0.1415 -0.32717 0.13507 -0.31931 C 0.1323 -0.31607 0.12969 -0.31214 0.12709 -0.30867 C 0.11875 -0.29757 0.09792 -0.29896 0.08907 -0.29803 C 0.06268 -0.29942 0.05677 -0.30405 0.03664 -0.29595 C 0.03073 -0.29364 0.02066 -0.28324 0.02066 -0.28324 C 0.01545 -0.27283 0.01424 -0.26127 0.01111 -0.24948 C 0.01111 -0.24763 0.0092 -0.22497 0.00799 -0.21988 C 0.00712 -0.21757 0.00539 -0.21572 0.00486 -0.21341 C 0.00157 -0.20347 -0.00295 -0.19006 -0.00468 -0.17965 C -0.00694 -0.1674 -0.00885 -0.15422 -0.01423 -0.14382 C -0.01632 -0.13503 -0.01892 -0.12462 -0.02378 -0.11838 C -0.02691 -0.10983 -0.02951 -0.10335 -0.03316 -0.09503 C -0.03698 -0.08624 -0.03524 -0.08439 -0.04114 -0.07607 C -0.04392 -0.0615 -0.05225 -0.05457 -0.05711 -0.04231 C -0.06145 -0.03191 -0.06336 -0.02081 -0.06979 -0.01272 C -0.07291 -0.00069 -0.07899 0.00809 -0.08559 0.01688 C -0.08854 0.02844 -0.09583 0.03723 -0.10312 0.04439 C -0.10729 0.05272 -0.11354 0.05526 -0.12048 0.05919 C -0.13003 0.06474 -0.13975 0.07006 -0.14913 0.07607 C -0.22395 0.07353 -0.19218 0.08116 -0.22378 0.06775 C -0.23211 0.05595 -0.24409 0.04971 -0.25225 0.03815 C -0.25937 0.02821 -0.26562 0.01988 -0.27135 0.00855 C -0.27534 -0.00763 -0.2809 -0.0222 -0.28871 -0.03584 C -0.29132 -0.04624 -0.29357 -0.0548 -0.29514 -0.06543 C -0.29461 -0.08509 -0.29496 -0.10497 -0.29357 -0.12462 C -0.29323 -0.12994 -0.28993 -0.13434 -0.28871 -0.13942 C -0.2868 -0.14775 -0.28576 -0.15653 -0.28402 -0.16486 C -0.28159 -0.17642 -0.28125 -0.18659 -0.27604 -0.19653 C -0.27465 -0.20902 -0.27274 -0.22058 -0.26979 -0.2326 C -0.26701 -0.25896 -0.26736 -0.28486 -0.27604 -0.30867 C -0.2776 -0.31954 -0.27951 -0.32879 -0.28402 -0.33827 C -0.28576 -0.34798 -0.28993 -0.3526 -0.29357 -0.36139 C -0.29514 -0.36509 -0.29687 -0.36832 -0.29826 -0.37202 C -0.29895 -0.3741 -0.29982 -0.3785 -0.29982 -0.3785 " pathEditMode="relative" ptsTypes="ffffffffffffffffffffffffffffffffffffffffffffffff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0.04416 C -0.03125 0.03445 -0.0507 0.00879 -0.06945 -0.00879 C -0.07344 -0.00301 -0.07327 0.00277 -0.07743 0.00832 C -0.08056 0.02058 -0.0783 0.01248 -0.08525 0.03144 C -0.09028 0.04485 -0.0915 0.06011 -0.09636 0.07376 C -0.09792 0.08324 -0.09896 0.08902 -0.10278 0.09711 C -0.11094 0.09318 -0.10625 0.09642 -0.11545 0.08439 C -0.11823 0.08092 -0.11875 0.07445 -0.12188 0.07168 C -0.12431 0.06959 -0.14584 0.05225 -0.14879 0.04624 C -0.15382 0.03653 -0.15608 0.02936 -0.16302 0.02312 C -0.16406 0.02035 -0.16528 0.01757 -0.16632 0.01457 C -0.16702 0.01248 -0.1665 0.00948 -0.16788 0.00832 C -0.16945 0.00694 -0.18629 0.00254 -0.18854 0.00185 C -0.19375 0.00254 -0.19983 0.00046 -0.20434 0.00393 C -0.20729 0.00624 -0.20643 0.01248 -0.20747 0.01665 C -0.20799 0.01873 -0.2092 0.02312 -0.2092 0.02335 C -0.20938 0.03907 -0.1915 0.11954 -0.22031 0.12879 C -0.22188 0.13017 -0.22309 0.13295 -0.225 0.13295 C -0.22778 0.13295 -0.23021 0.12994 -0.23299 0.12879 C -0.23559 0.12763 -0.24531 0.12509 -0.24722 0.12439 C -0.25486 0.11931 -0.26302 0.11746 -0.27101 0.11399 C -0.27674 0.1059 -0.27292 0.11075 -0.28368 0.10127 C -0.28768 0.0978 -0.29653 0.08116 -0.29965 0.07584 C -0.30209 0.0659 -0.30903 0.06173 -0.31233 0.05272 C -0.32031 0.03121 -0.31979 0.02127 -0.33611 0.00601 C -0.34913 0.00763 -0.35521 0.00879 -0.36632 0.01248 C -0.37188 0.03468 -0.37031 0.05803 -0.38368 0.07584 C -0.38854 0.09133 -0.3941 0.10821 -0.40122 0.12231 C -0.40174 0.12439 -0.40191 0.1267 -0.40278 0.12879 C -0.40469 0.13318 -0.4092 0.1415 -0.4092 0.14173 C -0.41893 0.13803 -0.42847 0.1311 -0.43611 0.12231 C -0.4415 0.1163 -0.44497 0.11052 -0.45191 0.10751 C -0.46632 0.08902 -0.44983 0.11214 -0.45834 0.0948 C -0.45955 0.09225 -0.46181 0.09087 -0.46302 0.08855 C -0.46441 0.08601 -0.46528 0.08277 -0.46632 0.08 C -0.46858 0.06474 -0.46927 0.0474 -0.47257 0.03353 C -0.47379 0.02127 -0.47309 0.00162 -0.48212 -0.00647 C -0.48802 -0.01179 -0.50278 -0.01295 -0.50278 -0.01272 C -0.51441 -0.00994 -0.5158 -0.00555 -0.52188 0.00601 C -0.52292 0.01017 -0.52396 0.01457 -0.525 0.01873 C -0.52552 0.02081 -0.52656 0.0252 -0.52656 0.02543 C -0.52865 0.04462 -0.53177 0.05526 -0.54254 0.06959 C -0.54705 0.09988 -0.54063 0.06173 -0.54722 0.08855 C -0.55122 0.10497 -0.54775 0.12832 -0.56302 0.13503 C -0.57118 0.13295 -0.57917 0.13017 -0.58698 0.1267 C -0.59167 0.12023 -0.59688 0.11653 -0.60278 0.11191 C -0.60625 0.10266 -0.60955 0.0911 -0.61389 0.08231 C -0.6165 0.06474 -0.61684 0.04717 -0.61858 0.02936 C -0.61893 0.02566 -0.61893 0.02173 -0.62031 0.01873 C -0.62275 0.01364 -0.62969 0.00601 -0.62969 0.00624 C -0.63177 -0.00162 -0.63525 -0.00301 -0.63924 -0.00879 C -0.64757 -0.00671 -0.65243 -0.00509 -0.6599 -0.00023 C -0.67084 0.02173 -0.65434 -0.00948 -0.66788 0.0104 C -0.67136 0.01572 -0.67743 0.02728 -0.67743 0.02751 C -0.6809 0.04578 -0.67604 0.02381 -0.68525 0.04832 C -0.69063 0.06243 -0.69097 0.07954 -0.69965 0.09064 C -0.70625 0.10867 -0.70938 0.12694 -0.71389 0.14566 C -0.72361 0.14127 -0.73056 0.13364 -0.73611 0.12231 C -0.7434 0.10751 -0.73525 0.11931 -0.74254 0.10959 C -0.74653 0.09364 -0.74931 0.07838 -0.75521 0.06312 C -0.75799 0.04879 -0.75486 0.03584 -0.76476 0.02728 C -0.7684 0.02011 -0.77587 0.00925 -0.78212 0.00601 C -0.78611 0.00393 -0.79063 0.0037 -0.79479 0.00185 C -0.80695 0.00254 -0.81927 0.00185 -0.83143 0.00393 C -0.83559 0.00462 -0.83698 0.01202 -0.83924 0.01665 C -0.8467 0.03237 -0.84931 0.04809 -0.86146 0.05896 C -0.86198 0.06104 -0.86146 0.06451 -0.86302 0.0652 C -0.86962 0.06821 -0.87674 0.0578 -0.88056 0.05272 C -0.88785 0.02335 -0.88785 -0.00809 -0.88056 -0.03838 C -0.88056 -0.03931 -0.87934 -0.06058 -0.87743 -0.06567 C -0.8757 -0.07029 -0.87101 -0.07838 -0.87101 -0.07815 C -0.8691 -0.08647 -0.86597 -0.09156 -0.86146 -0.09757 C -0.85886 -0.10775 -0.8533 -0.11931 -0.84566 -0.12278 C -0.8375 -0.1341 -0.82656 -0.12832 -0.81545 -0.12717 C -0.81389 -0.12509 -0.81268 -0.12231 -0.81077 -0.12069 C -0.80938 -0.11954 -0.80712 -0.12023 -0.8059 -0.11861 C -0.79705 -0.10682 -0.80313 -0.10474 -0.79167 -0.09965 C -0.78802 -0.09202 -0.79045 -0.09318 -0.78525 -0.09318 " pathEditMode="relative" rAng="0" ptsTypes="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42775E-6 C -0.00903 -0.00393 -0.00295 -0.00254 -0.01754 -2.42775E-6 C -0.03576 0.00277 -0.0533 0.00832 -0.07153 0.0104 C -0.09618 0.02266 -0.05573 0.00324 -0.1349 0.01896 C -0.14063 0.02011 -0.14549 0.0252 -0.15087 0.02728 C -0.1658 0.03422 -0.1816 0.03699 -0.19688 0.04231 C -0.2059 0.04162 -0.21476 0.04092 -0.22379 0.03977 C -0.23385 0.03838 -0.24444 0.02613 -0.25243 0.01896 C -0.25625 0.01549 -0.26563 0.0067 -0.26823 0.00208 C -0.27066 -0.00185 -0.27465 -0.01087 -0.27465 -0.01087 C -0.27656 -0.0259 -0.27795 -0.03098 -0.27465 -0.04879 C -0.27257 -0.05989 -0.25885 -0.06636 -0.25243 -0.06983 C -0.24028 -0.07653 -0.22708 -0.08 -0.21441 -0.08486 C -0.19931 -0.08994 -0.18403 -0.0985 -0.16823 -0.09942 C -0.13646 -0.10127 -0.10486 -0.10104 -0.07309 -0.10174 C -0.06754 -0.1052 -0.06302 -0.1096 -0.05712 -0.11214 C -0.04045 -0.12994 -0.01875 -0.13341 -0.0033 -0.15445 C 0.00208 -0.17411 0.00069 -0.18405 -0.00156 -0.20925 C -0.00208 -0.21434 -0.0033 -0.21942 -0.00486 -0.22405 C -0.01302 -0.24763 -0.02153 -0.24208 -0.03819 -0.24948 C -0.06007 -0.25896 -0.05885 -0.25619 -0.09219 -0.25804 C -0.10538 -0.25734 -0.11858 -0.25711 -0.13177 -0.25596 C -0.14514 -0.2548 -0.15816 -0.24925 -0.17153 -0.2474 C -0.19531 -0.23954 -0.21997 -0.23376 -0.24444 -0.23052 C -0.26337 -0.22428 -0.27622 -0.22543 -0.29844 -0.22405 C -0.30642 -0.22474 -0.31441 -0.22451 -0.32222 -0.22636 C -0.32778 -0.22775 -0.32934 -0.2578 -0.33021 -0.26428 C -0.32517 -0.28532 -0.32014 -0.30312 -0.30799 -0.31931 C -0.3066 -0.32116 -0.30642 -0.32393 -0.30486 -0.32555 C -0.30122 -0.32925 -0.29635 -0.32994 -0.29219 -0.33202 C -0.27951 -0.3385 -0.27691 -0.34058 -0.26198 -0.34243 C -0.21962 -0.36254 -0.26319 -0.34266 -0.13819 -0.34682 C -0.13212 -0.34705 -0.12135 -0.35306 -0.11597 -0.35515 C -0.10677 -0.36254 -0.09826 -0.37064 -0.09045 -0.38058 C -0.08785 -0.39445 -0.08542 -0.4 -0.08889 -0.41642 C -0.0901 -0.42174 -0.09688 -0.43122 -0.10017 -0.43561 C -0.10313 -0.44809 -0.09931 -0.4363 -0.10486 -0.44601 C -0.10712 -0.45017 -0.10816 -0.45572 -0.11111 -0.45873 C -0.1184 -0.46613 -0.12639 -0.46937 -0.1349 -0.47353 C -0.15764 -0.48486 -0.17882 -0.48994 -0.2033 -0.49272 C -0.20903 -0.50035 -0.21181 -0.50844 -0.21754 -0.51584 C -0.22101 -0.53503 -0.21927 -0.52717 -0.22222 -0.53919 C -0.22049 -0.56231 -0.22049 -0.56162 -0.21111 -0.57919 C -0.20833 -0.58428 -0.19844 -0.58775 -0.19844 -0.58775 C -0.19514 -0.58728 -0.18004 -0.5859 -0.17465 -0.58359 C -0.1651 -0.57919 -0.15677 -0.57226 -0.14774 -0.56671 C -0.13767 -0.56069 -0.12639 -0.55653 -0.11597 -0.55191 C -0.10833 -0.54844 -0.10122 -0.54312 -0.09375 -0.53919 C -0.08941 -0.53341 -0.08507 -0.53341 -0.07934 -0.53064 C -0.06563 -0.52393 -0.05104 -0.51977 -0.03663 -0.51584 C -0.01632 -0.49619 0.01007 -0.49364 0.03333 -0.48208 C 0.03976 -0.47885 0.04601 -0.47491 0.05226 -0.47145 C 0.06007 -0.46705 0.06667 -0.46775 0.07448 -0.4652 C 0.08698 -0.46127 0.09826 -0.45526 0.11111 -0.45249 C 0.14496 -0.43283 0.16337 -0.4474 0.20955 -0.45249 C 0.21615 -0.45827 0.22083 -0.46497 0.22535 -0.47353 C 0.22865 -0.48717 0.23385 -0.49965 0.23646 -0.51376 C 0.23507 -0.55491 0.24184 -0.57364 0.21267 -0.57919 C 0.20903 -0.58058 0.20538 -0.58243 0.20156 -0.58359 C 0.19531 -0.58543 0.18246 -0.58775 0.18246 -0.58775 C 0.13958 -0.58428 0.14375 -0.58567 0.11736 -0.57711 C 0.10278 -0.5674 0.0875 -0.5563 0.07448 -0.54335 C 0.0717 -0.54058 0.0691 -0.5378 0.06667 -0.5348 C 0.06389 -0.53156 0.05868 -0.52439 0.05868 -0.52439 C 0.05694 -0.517 0.05486 -0.51283 0.05069 -0.50752 C 0.04965 -0.50474 0.04878 -0.50174 0.04757 -0.49896 C 0.04514 -0.49387 0.03958 -0.48416 0.03958 -0.48416 C 0.03854 -0.48 0.0375 -0.47561 0.03646 -0.47145 C 0.03594 -0.46937 0.0349 -0.4652 0.0349 -0.4652 C 0.03038 -0.4289 0.0342 -0.41249 0.04913 -0.38682 C 0.05434 -0.3778 0.05573 -0.36694 0.0651 -0.36162 C 0.07812 -0.35422 0.09167 -0.3496 0.10469 -0.34243 C 0.10799 -0.34058 0.11076 -0.33757 0.11424 -0.33619 C 0.1309 -0.32948 0.15121 -0.32694 0.16823 -0.32347 C 0.17569 -0.32208 0.19045 -0.31931 0.19045 -0.31931 C 0.23229 -0.32 0.27413 -0.31908 0.3158 -0.32139 C 0.33594 -0.32254 0.35816 -0.33804 0.37778 -0.34474 C 0.38246 -0.34821 0.38767 -0.35098 0.39201 -0.35515 C 0.41128 -0.37387 0.40556 -0.40116 0.41736 -0.42497 C 0.41684 -0.43561 0.41806 -0.44648 0.4158 -0.45665 C 0.4151 -0.45965 0.41146 -0.45919 0.40955 -0.46081 C 0.40625 -0.46335 0.40347 -0.46705 0.4 -0.46937 C 0.37552 -0.48601 0.35035 -0.48601 0.32378 -0.4948 C 0.25851 -0.49179 0.29323 -0.50035 0.26181 -0.48 C 0.25191 -0.46659 0.25746 -0.47122 0.24601 -0.4652 C 0.24184 -0.45665 0.23611 -0.45064 0.23177 -0.44185 C 0.2283 -0.43491 0.22552 -0.42752 0.22205 -0.42081 C 0.22118 -0.41873 0.21996 -0.41642 0.21892 -0.41434 C 0.21684 -0.40601 0.21354 -0.40046 0.20955 -0.3933 C 0.20712 -0.37549 0.20347 -0.35838 0.20156 -0.34035 C 0.20208 -0.32347 0.20226 -0.30659 0.20312 -0.28971 C 0.20312 -0.28624 0.20642 -0.26821 0.20781 -0.26636 C 0.21962 -0.25087 0.22969 -0.22867 0.24601 -0.21989 C 0.26615 -0.20902 0.26476 -0.21017 0.2809 -0.20717 C 0.32361 -0.18497 0.35052 -0.20185 0.41111 -0.20301 C 0.41823 -0.20486 0.42187 -0.20902 0.42847 -0.21156 C 0.4342 -0.21387 0.43837 -0.21434 0.44444 -0.21572 C 0.45399 -0.21989 0.46354 -0.22382 0.47292 -0.22844 C 0.47604 -0.23006 0.48246 -0.2326 0.48246 -0.2326 C 0.48576 -0.24578 0.48177 -0.25665 0.47778 -0.26844 C 0.47274 -0.28324 0.46996 -0.29804 0.45712 -0.30243 C 0.4375 -0.30174 0.41788 -0.30335 0.39844 -0.30035 C 0.39149 -0.29919 0.38542 -0.28486 0.37934 -0.28116 C 0.37587 -0.27908 0.37187 -0.27838 0.36823 -0.277 C 0.36181 -0.27122 0.35625 -0.26382 0.34913 -0.26012 C 0.34201 -0.25642 0.33472 -0.25156 0.32847 -0.24532 C 0.32465 -0.24139 0.32066 -0.23746 0.31736 -0.2326 C 0.31371 -0.22752 0.30781 -0.21572 0.30781 -0.21572 C 0.30469 -0.20254 0.30295 -0.19006 0.29844 -0.17757 C 0.29566 -0.16139 0.29392 -0.14543 0.29201 -0.12902 C 0.29097 -0.12046 0.28889 -0.10359 0.28889 -0.10359 C 0.28993 -0.08347 0.28871 -0.0689 0.2967 -0.05295 C 0.30087 -0.03283 0.31042 -0.01665 0.31736 0.00208 C 0.32326 0.01757 0.31736 0.00832 0.32535 0.01896 C 0.3309 0.03422 0.33663 0.05133 0.34757 0.06104 C 0.35017 0.06358 0.37847 0.08578 0.38559 0.0948 C 0.39167 0.10266 0.39653 0.1163 0.40469 0.12023 C 0.40885 0.12208 0.41736 0.12462 0.41736 0.12462 C 0.42691 0.12393 0.43663 0.12485 0.44601 0.12254 C 0.45017 0.12139 0.45434 0.10566 0.45556 0.10127 C 0.45677 0.09734 0.45868 0.08878 0.45868 0.08878 C 0.46267 0.05595 0.46996 0.01572 0.45556 -0.01272 C 0.45365 -0.02058 0.44983 -0.02983 0.44601 -0.03607 C 0.44323 -0.04069 0.43646 -0.04879 0.43646 -0.04879 C 0.43455 -0.05619 0.4316 -0.05942 0.42847 -0.06567 C 0.42726 -0.06821 0.42674 -0.07191 0.42535 -0.07399 C 0.42413 -0.07607 0.42205 -0.07676 0.42066 -0.07838 C 0.41771 -0.08185 0.41128 -0.09226 0.40625 -0.09526 C 0.39358 -0.10289 0.37865 -0.10428 0.3651 -0.10567 C 0.34809 -0.10428 0.32899 -0.11075 0.31424 -0.09942 C 0.31233 -0.09804 0.31146 -0.0948 0.30955 -0.09318 C 0.3033 -0.08809 0.29531 -0.08509 0.28889 -0.08046 C 0.28559 -0.07792 0.28264 -0.07445 0.27934 -0.07191 C 0.26562 -0.0622 0.25156 -0.05434 0.23802 -0.04463 C 0.23437 -0.04162 0.22986 -0.04 0.22674 -0.03607 C 0.21094 -0.0148 0.19601 0.0104 0.19045 0.03977 C 0.19097 0.04485 0.19201 0.05457 0.19201 0.05457 " pathEditMode="relative" ptsTypes="ffffffffffffffffffffffffffffffffffffffffffffffffffffffffffffffffffffffffffffffff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1.6763E-6 C 0.01407 -0.00462 0.01685 -0.00601 0.00799 -0.00208 C 0.00018 -0.00347 -0.00676 -0.00485 -0.01423 -0.00855 C -0.01839 -0.0104 -0.02794 -0.01595 -0.03176 -0.01688 C -0.03905 -0.0185 -0.04548 -0.02035 -0.05242 -0.02335 C -0.06614 -0.03537 -0.08402 -0.03676 -0.09999 -0.04023 C -0.1026 -0.03954 -0.10537 -0.03838 -0.10798 -0.03815 C -0.11822 -0.03699 -0.12812 -0.03769 -0.13801 -0.03607 C -0.14131 -0.03561 -0.14426 -0.03191 -0.14756 -0.03168 C -0.15451 -0.03098 -0.16128 -0.03029 -0.16822 -0.02959 C -0.17412 -0.02774 -0.17933 -0.02636 -0.18419 -0.02127 C -0.19305 -0.01179 -0.19652 0.00139 -0.20798 0.00624 C -0.21839 0.02012 -0.21961 0.01503 -0.21579 0.03376 C -0.2151 0.03676 -0.21371 0.03954 -0.21267 0.04231 C -0.21145 0.05156 -0.21128 0.06012 -0.20642 0.06752 C -0.20399 0.07122 -0.19843 0.07815 -0.19843 0.07815 C -0.19235 0.10359 -0.17586 0.10451 -0.15867 0.10775 C -0.14617 0.11006 -0.13419 0.11306 -0.12221 0.11838 C -0.1118 0.12301 -0.09964 0.12185 -0.08888 0.12671 C -0.08402 0.13341 -0.07794 0.13734 -0.07308 0.14382 C -0.07048 0.14728 -0.0651 0.15422 -0.0651 0.15422 C -0.06145 0.16948 -0.06475 0.16463 -0.05711 0.1711 C -0.05537 0.1785 -0.05312 0.18289 -0.04912 0.18821 C -0.04565 0.20231 -0.05051 0.18705 -0.04287 0.19861 C -0.04027 0.20254 -0.03853 0.20717 -0.03645 0.21133 C -0.03211 0.22012 -0.03124 0.23168 -0.02534 0.23885 C -0.02117 0.25017 -0.01961 0.26243 -0.01423 0.2726 C -0.00902 0.29503 0.00522 0.30728 0.01893 0.31908 C 0.02761 0.32648 0.03195 0.33179 0.04115 0.33619 C 0.05001 0.33457 0.05661 0.33249 0.06494 0.32971 C 0.07935 0.31723 0.09463 0.30728 0.10157 0.28532 C 0.10556 0.2726 0.09914 0.28439 0.11112 0.26844 C 0.11268 0.26636 0.11581 0.2622 0.11581 0.2622 C 0.12188 0.23931 0.13004 0.23214 0.14445 0.21989 C 0.15157 0.21387 0.14914 0.21411 0.15556 0.20925 C 0.16372 0.20324 0.17084 0.20139 0.17779 0.19237 C 0.18091 0.17965 0.18317 0.16971 0.1889 0.15861 C 0.19081 0.14543 0.19341 0.13179 0.19515 0.11838 C 0.19758 0.10081 0.19827 0.08278 0.20157 0.06543 C 0.20261 0.04994 0.2014 0.03584 0.20799 0.02312 C 0.21025 0.01341 0.21511 -0.00832 0.22049 -0.0148 C 0.22657 -0.02173 0.23386 -0.02636 0.24133 -0.02959 C 0.25383 -0.04069 0.26737 -0.04971 0.2823 -0.05295 C 0.28733 -0.05133 0.29237 -0.05133 0.29671 -0.04855 C 0.30018 -0.04647 0.30331 -0.043 0.30626 -0.04023 C 0.30782 -0.03884 0.31095 -0.03607 0.31095 -0.03607 C 0.31286 -0.03214 0.31598 -0.02959 0.31754 -0.02543 C 0.31911 -0.0215 0.32067 -0.01272 0.32067 -0.01272 C 0.3198 0.0074 0.32171 0.05919 0.3047 0.07399 C 0.29966 0.09434 0.2889 0.11168 0.27779 0.12671 C 0.27275 0.13318 0.26911 0.14058 0.26338 0.1459 C 0.26025 0.15376 0.25869 0.16023 0.25713 0.16902 C 0.25765 0.20578 0.24758 0.24763 0.26338 0.27908 C 0.26563 0.29041 0.26841 0.30174 0.27119 0.31283 C 0.27275 0.31931 0.28351 0.33249 0.28577 0.33619 C 0.29202 0.34659 0.28768 0.34335 0.29515 0.34659 C 0.30209 0.3563 0.31407 0.35885 0.32362 0.36139 C 0.33369 0.37017 0.34567 0.36694 0.35695 0.36994 C 0.37553 0.36809 0.39167 0.36509 0.40956 0.35931 C 0.41251 0.35653 0.41598 0.35376 0.41911 0.35098 C 0.42067 0.3496 0.42379 0.34659 0.42379 0.34659 C 0.42483 0.34451 0.42536 0.3422 0.42692 0.34035 C 0.42813 0.3385 0.43039 0.33827 0.43161 0.33619 C 0.4323 0.33503 0.4349 0.32185 0.4349 0.32139 C 0.43438 0.31075 0.43456 0.30012 0.43334 0.28948 C 0.43195 0.27792 0.42258 0.26081 0.41754 0.25156 C 0.41685 0.24879 0.4165 0.24578 0.41563 0.24301 C 0.41494 0.24069 0.41338 0.23908 0.41251 0.23676 C 0.41181 0.2333 0.41181 0.2296 0.41095 0.22613 C 0.40799 0.21133 0.40452 0.19653 0.4014 0.18174 C 0.39983 0.17434 0.39706 0.16786 0.39515 0.16069 C 0.3948 0.14775 0.38942 0.10775 0.39671 0.09295 C 0.40174 0.08324 0.41216 0.08023 0.41911 0.07399 C 0.43907 0.05642 0.42414 0.0652 0.43976 0.05711 C 0.44376 0.05156 0.44688 0.04879 0.45244 0.04648 C 0.4764 0.05295 0.44862 0.04601 0.5047 0.05064 C 0.51494 0.05156 0.52292 0.06174 0.53178 0.06752 C 0.54324 0.0837 0.55869 0.0874 0.5731 0.09711 C 0.58699 0.10659 0.57483 0.10174 0.58733 0.10567 C 0.59619 0.11769 0.58699 0.10775 0.60313 0.11422 C 0.60504 0.11491 0.60626 0.11746 0.60782 0.11838 C 0.61112 0.12023 0.61754 0.12254 0.61754 0.12254 C 0.63282 0.12162 0.64983 0.12763 0.66355 0.11838 C 0.68612 0.10312 0.65348 0.11815 0.6731 0.10983 C 0.68195 0.09804 0.69081 0.08925 0.69671 0.07399 C 0.69601 0.0548 0.69463 0.03399 0.69202 0.0148 C 0.69046 0.00439 0.68595 -0.00555 0.68247 -0.0148 C 0.67917 -0.02358 0.67692 -0.03399 0.6731 -0.04231 C 0.66806 -0.05318 0.65713 -0.05318 0.64914 -0.05503 C 0.64376 -0.05618 0.63334 -0.05919 0.63334 -0.05919 C 0.6349 -0.05988 0.63803 -0.06127 0.63803 -0.06127 " pathEditMode="relative" ptsTypes="ffffffffffffffffffffffffffffffffffffffffffffffffffffffffffffffffffffffffffffffffffffffffffA">
                                      <p:cBhvr>
                                        <p:cTn id="21" dur="5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5.78035E-6 C -0.00086 0.04855 -0.00225 0.08439 -0.00642 0.12901 C -0.00763 0.18913 -0.01076 0.2245 -0.01597 0.28115 C -0.01649 0.29387 -0.01701 0.30658 -0.01753 0.3193 C -0.01805 0.32855 -0.01493 0.33941 -0.01909 0.34681 C -0.0217 0.35144 -0.0276 0.34543 -0.03177 0.34473 C -0.03472 0.34496 -0.07326 0.34612 -0.0842 0.34889 C -0.08749 0.34959 -0.09062 0.35167 -0.09374 0.35306 C -0.09531 0.35375 -0.09843 0.35514 -0.09843 0.35514 C -0.1026 0.36115 -0.10798 0.363 -0.11267 0.36785 C -0.12256 0.37803 -0.13281 0.38335 -0.14444 0.38913 C -0.15121 0.39745 -0.16006 0.40277 -0.16822 0.40808 C -0.16996 0.40924 -0.17152 0.41086 -0.17309 0.41225 C -0.17517 0.41433 -0.1769 0.4171 -0.17934 0.41872 C -0.17986 0.41918 -0.19114 0.42381 -0.19374 0.42496 C -0.19531 0.42566 -0.19843 0.42704 -0.19843 0.42704 C -0.20659 0.43791 -0.20729 0.43491 -0.21753 0.44184 C -0.22725 0.44832 -0.22187 0.44439 -0.23333 0.45456 C -0.23802 0.45872 -0.24409 0.45849 -0.2493 0.4608 C -0.25451 0.46566 -0.2592 0.46681 -0.2651 0.46936 C -0.27552 0.48277 -0.2927 0.48716 -0.30642 0.49271 C -0.30868 0.49363 -0.31041 0.49595 -0.31267 0.49687 C -0.33142 0.50496 -0.31232 0.49433 -0.32552 0.50103 C -0.34184 0.50936 -0.35729 0.51629 -0.37465 0.51999 C -0.43576 0.51676 -0.4934 0.51282 -0.55555 0.51167 C -0.57274 0.50728 -0.58802 0.49641 -0.60486 0.4904 C -0.61111 0.48508 -0.62239 0.47491 -0.62708 0.46728 C -0.62829 0.46519 -0.62881 0.46265 -0.6302 0.4608 C -0.63263 0.45756 -0.63576 0.45548 -0.63819 0.45248 C -0.64131 0.44392 -0.64531 0.43884 -0.6493 0.43121 C -0.65034 0.42704 -0.65069 0.42242 -0.65243 0.41872 C -0.65347 0.41664 -0.65468 0.41456 -0.65555 0.41225 C -0.65763 0.40624 -0.65763 0.39884 -0.66041 0.39329 C -0.66319 0.38751 -0.66614 0.38057 -0.66822 0.37433 C -0.66961 0.37017 -0.67048 0.36577 -0.67152 0.36161 C -0.67256 0.35745 -0.67465 0.34889 -0.67465 0.34889 C -0.67586 0.32647 -0.67847 0.30543 -0.68107 0.28323 C -0.68055 0.27259 -0.68055 0.26196 -0.67934 0.25155 C -0.6776 0.23652 -0.67118 0.22381 -0.6651 0.21155 C -0.66302 0.20716 -0.65763 0.20924 -0.65399 0.20716 C -0.64201 0.20045 -0.63263 0.20022 -0.61909 0.19884 C -0.60798 0.19999 -0.59687 0.20415 -0.58576 0.203 C -0.58246 0.20277 -0.57621 0.19884 -0.57621 0.19884 C -0.57291 0.1919 -0.57256 0.18543 -0.56822 0.17965 C -0.56701 0.14982 -0.5651 0.12045 -0.56197 0.09086 C -0.56302 0.07074 -0.56267 0.05618 -0.56822 0.03814 C -0.57118 0.02889 -0.57604 0.02034 -0.57777 0.01063 C -0.57986 -0.00047 -0.57812 0.00439 -0.58263 -0.00417 C -0.58749 -0.02359 -0.61128 -0.03192 -0.62222 -0.04648 " pathEditMode="relative" ptsTypes="ffffffffffffffffffffffffffffffffffffffffffffffffA">
                                      <p:cBhvr>
                                        <p:cTn id="24" dur="50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0"/>
                            </p:stCondLst>
                            <p:childTnLst>
                              <p:par>
                                <p:cTn id="2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5087E-6 L 1.11805 -0.03168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86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" y="-1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08092E-6 L 0.84271 0.02613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86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" y="1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5087E-6 L 0.59445 -0.0145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86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4.91329E-6 C -0.00659 -0.00278 -0.00902 -0.00601 -0.0111 -0.0148 C -0.00346 -0.01827 0.00365 -0.01827 0.00956 -0.01041 C 0.00904 -0.00624 0.00869 -0.00185 0.00782 0.00231 C 0.00417 0.02104 0.00296 0.01896 -0.01267 0.02127 C -0.03593 0.03121 -0.03558 -0.00023 -0.02378 -0.02104 C -0.02204 -0.02405 -0.01579 -0.03191 -0.01267 -0.03584 C -0.0019 -0.03306 0.00643 -0.03145 0.01581 -0.02312 C 0.0231 -0.00856 0.02101 -0.01526 0.02379 -0.00416 C 0.02327 0.00509 0.02362 0.01433 0.02223 0.02335 C 0.02188 0.02543 0.0198 0.0259 0.01893 0.02751 C 0.01476 0.03445 0.01199 0.03931 0.00626 0.04439 C -0.0007 0.0437 -0.00781 0.04462 -0.0144 0.04231 C -0.01805 0.04116 -0.02378 0.03399 -0.02378 0.03399 C -0.02569 0.02705 -0.03176 0.0148 -0.03176 0.0148 C -0.0309 -0.01179 -0.03159 -0.05202 -0.01596 -0.07399 C -0.00694 -0.07191 0.00244 -0.07121 0.01112 -0.06751 C 0.01754 -0.06173 0.02518 -0.06173 0.03178 -0.05688 C 0.03803 -0.05225 0.04428 -0.04694 0.04914 -0.04 C 0.05869 -0.00185 0.04723 0.01665 0.03334 0.04231 C 0.02969 0.04902 0.0264 0.05526 0.02067 0.05919 C 0.01581 0.06243 0.0099 0.06335 0.00469 0.06566 C -0.01284 0.06428 -0.02135 0.06659 -0.03489 0.05711 C -0.04392 0.04162 -0.04791 0.02358 -0.05086 0.00439 C -0.04826 -0.02682 -0.04444 -0.0363 -0.02864 -0.05688 C -0.02031 -0.06775 -0.01475 -0.08301 -0.00329 -0.08879 C 0.00469 -0.0874 0.01285 -0.08694 0.02067 -0.08439 C 0.02622 -0.08254 0.03647 -0.07607 0.03647 -0.07607 C 0.04567 -0.06382 0.04081 -0.06705 0.04914 -0.06335 C 0.05487 -0.05572 0.05747 -0.04694 0.06181 -0.03792 C 0.06233 -0.03306 0.06338 -0.02821 0.06338 -0.02312 C 0.06338 0.00092 0.06494 0.0252 0.06181 0.04879 C 0.06112 0.0548 0.05539 0.05734 0.05226 0.0615 C 0.04654 0.06913 0.03994 0.06751 0.03334 0.07191 C 0.02535 0.07722 0.01754 0.08139 0.00956 0.0867 C -0.01006 0.08601 -0.02985 0.08763 -0.0493 0.08462 C -0.05312 0.08416 -0.05885 0.0763 -0.05885 0.0763 C -0.06041 0.05988 -0.06371 0.04855 -0.0651 0.03191 C -0.0651 0.02936 -0.06787 -0.03538 -0.06041 -0.0548 C -0.05659 -0.06497 -0.03801 -0.08763 -0.0302 -0.09295 C -0.0269 -0.09503 -0.02065 -0.09642 -0.01753 -0.09711 C -0.01544 -0.09642 -0.01319 -0.09619 -0.0111 -0.09503 C -0.00937 -0.0941 -0.00815 -0.09179 -0.00642 -0.09087 C -0.00103 -0.08832 0.00556 -0.08671 0.01112 -0.08439 C 0.01858 -0.07769 0.0264 -0.07769 0.0349 -0.07399 C 0.04654 -0.05757 0.0257 -0.08578 0.04445 -0.06543 C 0.04688 -0.06289 0.05522 -0.04809 0.05713 -0.04439 C 0.05904 -0.03653 0.06164 -0.03006 0.06511 -0.02312 C 0.06598 -0.01827 0.06893 -0.01341 0.06824 -0.00832 C 0.06754 -0.00278 0.06355 0.00116 0.06181 0.00647 C 0.06094 0.00902 0.06025 0.01642 0.05713 0.01711 C 0.04983 0.01896 0.04237 0.0185 0.0349 0.01919 C 0.02952 0.0185 0.02414 0.01827 0.01893 0.01711 C 0.01372 0.01595 0.00973 0.01064 0.00469 0.00855 C 0.00365 0.00647 0.00296 0.00416 0.00157 0.00231 C 0.00018 0.00046 -0.00277 0.00046 -0.00329 -0.00208 C -0.00364 -0.00393 -0.00138 -0.00717 5.55556E-6 -0.00624 C 0.0014 -0.00532 5.55556E-6 -0.00208 5.55556E-6 4.91329E-6 Z " pathEditMode="relative" ptsTypes="ffffffffffffffffffffffffffffffffffffffffffffffffffffffffff">
                                      <p:cBhvr>
                                        <p:cTn id="3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98" grpId="0" animBg="1"/>
      <p:bldP spid="86199" grpId="0" animBg="1"/>
      <p:bldP spid="862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Documents and Settings\Администратор\Мои документы\Мои рисунки\поля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1213" y="3883025"/>
            <a:ext cx="1395412" cy="1189038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4788" y="3859213"/>
            <a:ext cx="1384300" cy="1189037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0238" y="3865563"/>
            <a:ext cx="1425575" cy="1187450"/>
          </a:xfrm>
          <a:prstGeom prst="rect">
            <a:avLst/>
          </a:prstGeom>
          <a:noFill/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98725" y="3889375"/>
            <a:ext cx="1439863" cy="1189038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70325" y="3865563"/>
            <a:ext cx="1476375" cy="1187450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090863"/>
            <a:ext cx="2389188" cy="2127250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Мои документы\Мои рисунки\олень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75" y="571500"/>
            <a:ext cx="3381375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07414 0.171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0.08542 0.1685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13906 0.17222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10069 0.1713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0.09028 0.16898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Documents and Settings\Администратор\Мои документы\Мои рисунки\поля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0225" y="60325"/>
            <a:ext cx="4767263" cy="976313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214282" y="5072074"/>
            <a:ext cx="3240000" cy="1022449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50" dirty="0">
                <a:ln w="11430"/>
              </a:rPr>
              <a:t>косолапый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429256" y="4929198"/>
            <a:ext cx="3240000" cy="1022449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50" dirty="0">
                <a:ln w="11430"/>
              </a:rPr>
              <a:t>трусливый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14282" y="3571876"/>
            <a:ext cx="3240000" cy="1022449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50" dirty="0">
                <a:ln w="11430"/>
              </a:rPr>
              <a:t>смелый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429256" y="3286124"/>
            <a:ext cx="3240000" cy="1022449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50" dirty="0">
                <a:ln w="11430"/>
              </a:rPr>
              <a:t>рогатый</a:t>
            </a:r>
          </a:p>
        </p:txBody>
      </p:sp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2475" y="3754438"/>
            <a:ext cx="2389188" cy="2128837"/>
          </a:xfrm>
          <a:prstGeom prst="rect">
            <a:avLst/>
          </a:prstGeom>
          <a:noFill/>
        </p:spPr>
      </p:pic>
      <p:pic>
        <p:nvPicPr>
          <p:cNvPr id="3892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357563" y="1000125"/>
            <a:ext cx="173355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Documents and Settings\Администратор\Мои документы\Мои рисунки\поля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5038" y="201613"/>
            <a:ext cx="5900737" cy="974725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642910" y="5000636"/>
            <a:ext cx="3240000" cy="1022449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50" dirty="0">
                <a:ln w="11430"/>
              </a:rPr>
              <a:t>косолапый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143504" y="5000636"/>
            <a:ext cx="3240000" cy="1022449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50" dirty="0">
                <a:ln w="11430"/>
              </a:rPr>
              <a:t>трусливый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14282" y="3143248"/>
            <a:ext cx="3240000" cy="1022449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50" dirty="0">
                <a:ln w="11430"/>
              </a:rPr>
              <a:t>смелый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572132" y="3143248"/>
            <a:ext cx="3240000" cy="1022449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50" dirty="0">
                <a:ln w="11430"/>
              </a:rPr>
              <a:t>рогатый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000504"/>
            <a:ext cx="832279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10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4" name="Picture 6" descr="C:\Documents and Settings\Администратор\Мои документы\Мои рисунки\предметные картинки\медведь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15"/>
          <a:stretch>
            <a:fillRect/>
          </a:stretch>
        </p:blipFill>
        <p:spPr bwMode="auto">
          <a:xfrm>
            <a:off x="2428875" y="1071563"/>
            <a:ext cx="41910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Documents and Settings\Администратор\Мои документы\Мои рисунки\поля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4113" y="60325"/>
            <a:ext cx="5681662" cy="976313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214282" y="3643314"/>
            <a:ext cx="3240000" cy="1022449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50" dirty="0">
                <a:ln w="11430"/>
              </a:rPr>
              <a:t>косолапый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572132" y="5143512"/>
            <a:ext cx="3240000" cy="1022449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50" dirty="0">
                <a:ln w="11430"/>
              </a:rPr>
              <a:t>трусливый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85720" y="5214950"/>
            <a:ext cx="3240000" cy="1022449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50" dirty="0">
                <a:ln w="11430"/>
              </a:rPr>
              <a:t>высокий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572132" y="3643314"/>
            <a:ext cx="3240000" cy="1022449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50" dirty="0">
                <a:ln w="11430"/>
              </a:rPr>
              <a:t>рогатый</a:t>
            </a:r>
          </a:p>
        </p:txBody>
      </p:sp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2175" y="3829050"/>
            <a:ext cx="2389188" cy="2127250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1285875"/>
            <a:ext cx="1849437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Documents and Settings\Администратор\Мои документы\Мои рисунки\поля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25" y="128588"/>
            <a:ext cx="5334000" cy="974725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285720" y="3357562"/>
            <a:ext cx="3240000" cy="1022449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50" dirty="0">
                <a:ln w="11430"/>
              </a:rPr>
              <a:t>косолапый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429256" y="5143512"/>
            <a:ext cx="3240000" cy="1022449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50" dirty="0">
                <a:ln w="11430"/>
              </a:rPr>
              <a:t>трусливый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85720" y="5072074"/>
            <a:ext cx="3240000" cy="1022449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50" dirty="0">
                <a:ln w="11430"/>
              </a:rPr>
              <a:t>высокий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500694" y="3286124"/>
            <a:ext cx="3240000" cy="1022449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50" dirty="0">
                <a:ln w="11430"/>
              </a:rPr>
              <a:t>рогатый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4000504"/>
            <a:ext cx="832279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10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2" name="Picture 2" descr="C:\Documents and Settings\Администратор\Мои документы\Мои рисунки\олень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428625"/>
            <a:ext cx="2547937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solidFill>
                <a:srgbClr val="9D2512"/>
              </a:solidFill>
            </a:endParaRPr>
          </a:p>
        </p:txBody>
      </p:sp>
      <p:pic>
        <p:nvPicPr>
          <p:cNvPr id="43010" name="Picture 2" descr="C:\Documents and Settings\Администратор\Мои документы\Мои рисунки\поля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3813" y="96838"/>
            <a:ext cx="5024437" cy="1135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урок\об ест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2988" y="1206500"/>
            <a:ext cx="3608387" cy="2536825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урок\тир ест.bmp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6013" y="3992563"/>
            <a:ext cx="3608387" cy="2536825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урок\корт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279525"/>
            <a:ext cx="3614737" cy="2530475"/>
          </a:xfrm>
          <a:prstGeom prst="rect">
            <a:avLst/>
          </a:prstGeom>
          <a:noFill/>
        </p:spPr>
      </p:pic>
      <p:pic>
        <p:nvPicPr>
          <p:cNvPr id="1031" name="Picture 7" descr="C:\Documents and Settings\Администратор\Рабочий стол\урок\кормит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4065588"/>
            <a:ext cx="3614737" cy="2530475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188" y="128588"/>
            <a:ext cx="8974137" cy="974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solidFill>
                <a:srgbClr val="9D2512"/>
              </a:solidFill>
            </a:endParaRPr>
          </a:p>
        </p:txBody>
      </p:sp>
      <p:sp>
        <p:nvSpPr>
          <p:cNvPr id="45058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5059" name="Picture 2" descr="C:\Documents and Settings\Администратор\Мои документы\Мои рисунки\поля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 descr="C:\Documents and Settings\Администратор\Мои документы\Материалы\картинки\жив\картинки ЖИВОТНЫХ\prd002b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25" y="0"/>
            <a:ext cx="264318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C:\Documents and Settings\Администратор\Мои документы\Материалы\картинки\жив\картинки ЖИВОТНЫХ\prd002p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4357688"/>
            <a:ext cx="33210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8" descr="C:\Documents and Settings\Администратор\Мои документы\Материалы\картинки\жив\картинки ЖИВОТНЫХ\prd005g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3929063"/>
            <a:ext cx="2144712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9" descr="C:\Documents and Settings\Администратор\Рабочий стол\урок\0_8ff67_8ec2152b_ori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75" y="2857500"/>
            <a:ext cx="10668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1" descr="C:\Documents and Settings\Администратор\Рабочий стол\урок\медвежонок 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1928813"/>
            <a:ext cx="2024062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12" descr="C:\Documents and Settings\Администратор\Рабочий стол\урок\волчонок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2214563"/>
            <a:ext cx="14192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2" descr="C:\Documents and Settings\Администратор\Рабочий стол\урок\зебра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63" y="428625"/>
            <a:ext cx="159067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4" descr="C:\Documents and Settings\Администратор\Рабочий стол\урок\тигренок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8" y="4857750"/>
            <a:ext cx="2386012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Администратор\Мои документы\Мои рисунки\зоопар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Вот это и есть Чебурашка :-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1928813"/>
            <a:ext cx="1323975" cy="1614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" name="Picture 2" descr="C:\Documents and Settings\Администратор\Мои документы\Мои рисунки\7bb6c7fa8678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500313"/>
            <a:ext cx="20002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Администратор\Мои документы\Мои рисунки\поля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5" descr="parchment_paper_landsca_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286250"/>
            <a:ext cx="40719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836613"/>
            <a:ext cx="5100638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4650" y="4133850"/>
            <a:ext cx="2601913" cy="1303338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4149725"/>
            <a:ext cx="1517650" cy="130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Documents and Settings\Администратор\Мои документы\Мои рисунки\поля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5" descr="parchment_paper_landsca_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4500563"/>
            <a:ext cx="40719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3363" y="4352925"/>
            <a:ext cx="3097212" cy="1304925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4352925"/>
            <a:ext cx="1566863" cy="1304925"/>
          </a:xfrm>
          <a:prstGeom prst="rect">
            <a:avLst/>
          </a:prstGeom>
          <a:noFill/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1" t="819" r="3391" b="3893"/>
          <a:stretch>
            <a:fillRect/>
          </a:stretch>
        </p:blipFill>
        <p:spPr bwMode="auto">
          <a:xfrm>
            <a:off x="2357438" y="1428750"/>
            <a:ext cx="3929062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Documents and Settings\Администратор\Мои документы\Мои рисунки\поля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5" descr="parchment_paper_landsca_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4786313"/>
            <a:ext cx="40719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4651375"/>
            <a:ext cx="3078162" cy="1304925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1025" y="4632325"/>
            <a:ext cx="1633538" cy="1304925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51313" y="4584700"/>
            <a:ext cx="1536700" cy="1303338"/>
          </a:xfrm>
          <a:prstGeom prst="rect">
            <a:avLst/>
          </a:prstGeom>
          <a:noFill/>
        </p:spPr>
      </p:pic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357188"/>
            <a:ext cx="3071812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Documents and Settings\Администратор\Мои документы\Мои рисунки\поля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5" descr="parchment_paper_landsca_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4500563"/>
            <a:ext cx="40719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Documents and Settings\Администратор\Мои документы\Мои рисунки\предметные картинки\л\белка 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857500" y="1285875"/>
            <a:ext cx="32289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3963" y="4352925"/>
            <a:ext cx="3644900" cy="1304925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1650" y="4352925"/>
            <a:ext cx="1517650" cy="1304925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08513" y="4346575"/>
            <a:ext cx="1536700" cy="130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Documents and Settings\Администратор\Мои документы\Мои рисунки\поля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541713"/>
            <a:ext cx="1358900" cy="1189037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511550"/>
            <a:ext cx="1395413" cy="1189038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5663" y="3511550"/>
            <a:ext cx="1468437" cy="1189038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62213" y="3541713"/>
            <a:ext cx="1427162" cy="1189037"/>
          </a:xfrm>
          <a:prstGeom prst="rect">
            <a:avLst/>
          </a:prstGeom>
          <a:noFill/>
        </p:spPr>
      </p:pic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2763" y="2670175"/>
            <a:ext cx="2389187" cy="212725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357563" y="357188"/>
            <a:ext cx="2643187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39357 0.1574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17744 0.1620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1842 0.157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0.19028 0.162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Documents and Settings\Администратор\Мои документы\Мои рисунки\поля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0588" y="3816350"/>
            <a:ext cx="1395412" cy="1189038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1525" y="3816350"/>
            <a:ext cx="1414463" cy="1189038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6950" y="3852863"/>
            <a:ext cx="1384300" cy="1189037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9313" y="3816350"/>
            <a:ext cx="1414462" cy="1189038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3" y="3852863"/>
            <a:ext cx="1414462" cy="1189037"/>
          </a:xfrm>
          <a:prstGeom prst="rect">
            <a:avLst/>
          </a:prstGeom>
          <a:noFill/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24150" y="3833813"/>
            <a:ext cx="1384300" cy="1189037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2563" y="3816350"/>
            <a:ext cx="1543050" cy="1189038"/>
          </a:xfrm>
          <a:prstGeom prst="rect">
            <a:avLst/>
          </a:prstGeom>
          <a:noFill/>
        </p:spPr>
      </p:pic>
      <p:pic>
        <p:nvPicPr>
          <p:cNvPr id="12" name="Picture 6" descr="C:\Documents and Settings\Администратор\Мои документы\Мои рисунки\предметные картинки\медведь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515"/>
          <a:stretch>
            <a:fillRect/>
          </a:stretch>
        </p:blipFill>
        <p:spPr bwMode="auto">
          <a:xfrm>
            <a:off x="1785938" y="1071563"/>
            <a:ext cx="5278437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6275" y="3041650"/>
            <a:ext cx="2390775" cy="212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23836 0.171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-0.00122 0.16852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00451 0.171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13177 0.1664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7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162 L -0.11164 0.16481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42725 0.17176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22414 0.1713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Documents and Settings\Администратор\Мои документы\Мои рисунки\поля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6013" y="3889375"/>
            <a:ext cx="1395412" cy="1189038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3238" y="3859213"/>
            <a:ext cx="1482725" cy="1189037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6613" y="3865563"/>
            <a:ext cx="1603375" cy="1187450"/>
          </a:xfrm>
          <a:prstGeom prst="rect">
            <a:avLst/>
          </a:prstGeom>
          <a:noFill/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7775" y="3889375"/>
            <a:ext cx="1590675" cy="1189038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43388" y="3865563"/>
            <a:ext cx="1438275" cy="1187450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0" y="3090863"/>
            <a:ext cx="2389188" cy="2127250"/>
          </a:xfrm>
          <a:prstGeom prst="rect">
            <a:avLst/>
          </a:prstGeom>
          <a:noFill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0" y="714375"/>
            <a:ext cx="22066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10538 0.1713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23402 0.17222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0833 0.1713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132 0.16852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0.36007 0.16852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FFF0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1290</TotalTime>
  <Words>29</Words>
  <Application>Microsoft Office PowerPoint</Application>
  <PresentationFormat>Экран (4:3)</PresentationFormat>
  <Paragraphs>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13</vt:i4>
      </vt:variant>
      <vt:variant>
        <vt:lpstr>Заголовки слайдов</vt:lpstr>
      </vt:variant>
      <vt:variant>
        <vt:i4>18</vt:i4>
      </vt:variant>
    </vt:vector>
  </HeadingPairs>
  <TitlesOfParts>
    <vt:vector size="37" baseType="lpstr">
      <vt:lpstr>Georgia</vt:lpstr>
      <vt:lpstr>Arial</vt:lpstr>
      <vt:lpstr>Wingdings 2</vt:lpstr>
      <vt:lpstr>Wingdings</vt:lpstr>
      <vt:lpstr>Calibri</vt:lpstr>
      <vt:lpstr>Times New Roman</vt:lpstr>
      <vt:lpstr>Официальная</vt:lpstr>
      <vt:lpstr>Тема10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Логопедическое занятие  в группе учащихся 2-х классов,  имеющих трудности в овладении письмом  на почве недостаточного развития языкового анализа и синтеза.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490</cp:revision>
  <dcterms:created xsi:type="dcterms:W3CDTF">2010-11-30T04:59:57Z</dcterms:created>
  <dcterms:modified xsi:type="dcterms:W3CDTF">2012-07-25T15:03:25Z</dcterms:modified>
</cp:coreProperties>
</file>