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5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95DC0-AD56-472B-AA59-B2258D3AC7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DB13FFB-1A73-4D37-A551-B18B7F9C1981}">
      <dgm:prSet/>
      <dgm:spPr/>
      <dgm:t>
        <a:bodyPr/>
        <a:lstStyle/>
        <a:p>
          <a:pPr rtl="0"/>
          <a:r>
            <a:rPr lang="ru-RU" b="1" i="0" dirty="0" smtClean="0"/>
            <a:t>Кто может лучше рассказать нам о животном мире? Ну конечно же сами животные! Дети выбирают животное которое им больше всего нравится и изготавливают его портрет</a:t>
          </a:r>
          <a:endParaRPr lang="ru-RU" dirty="0"/>
        </a:p>
      </dgm:t>
    </dgm:pt>
    <dgm:pt modelId="{FFCFD7FB-1F45-44DE-9EB6-C0A1E2C85488}" type="parTrans" cxnId="{1FA9051D-4F72-428E-9899-0149B8EDF2DD}">
      <dgm:prSet/>
      <dgm:spPr/>
      <dgm:t>
        <a:bodyPr/>
        <a:lstStyle/>
        <a:p>
          <a:endParaRPr lang="ru-RU"/>
        </a:p>
      </dgm:t>
    </dgm:pt>
    <dgm:pt modelId="{54A31E3D-87D6-42EB-9665-35F660E4C79D}" type="sibTrans" cxnId="{1FA9051D-4F72-428E-9899-0149B8EDF2DD}">
      <dgm:prSet/>
      <dgm:spPr/>
      <dgm:t>
        <a:bodyPr/>
        <a:lstStyle/>
        <a:p>
          <a:endParaRPr lang="ru-RU"/>
        </a:p>
      </dgm:t>
    </dgm:pt>
    <dgm:pt modelId="{DB6B0C9E-75A2-4823-B1AC-29C09638FBAC}" type="pres">
      <dgm:prSet presAssocID="{B3995DC0-AD56-472B-AA59-B2258D3AC7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5CFA4E-5310-4F1C-A2C6-A07CB7BB2203}" type="pres">
      <dgm:prSet presAssocID="{7DB13FFB-1A73-4D37-A551-B18B7F9C198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CDEE4-C1C0-4555-B858-EE28FA31A5F3}" type="presOf" srcId="{7DB13FFB-1A73-4D37-A551-B18B7F9C1981}" destId="{5D5CFA4E-5310-4F1C-A2C6-A07CB7BB2203}" srcOrd="0" destOrd="0" presId="urn:microsoft.com/office/officeart/2005/8/layout/vList2"/>
    <dgm:cxn modelId="{7D590A78-3E2A-4792-B985-68EE5F94985B}" type="presOf" srcId="{B3995DC0-AD56-472B-AA59-B2258D3AC75B}" destId="{DB6B0C9E-75A2-4823-B1AC-29C09638FBAC}" srcOrd="0" destOrd="0" presId="urn:microsoft.com/office/officeart/2005/8/layout/vList2"/>
    <dgm:cxn modelId="{1FA9051D-4F72-428E-9899-0149B8EDF2DD}" srcId="{B3995DC0-AD56-472B-AA59-B2258D3AC75B}" destId="{7DB13FFB-1A73-4D37-A551-B18B7F9C1981}" srcOrd="0" destOrd="0" parTransId="{FFCFD7FB-1F45-44DE-9EB6-C0A1E2C85488}" sibTransId="{54A31E3D-87D6-42EB-9665-35F660E4C79D}"/>
    <dgm:cxn modelId="{5A24B748-8C24-4A0E-A2EB-AE58679F1438}" type="presParOf" srcId="{DB6B0C9E-75A2-4823-B1AC-29C09638FBAC}" destId="{5D5CFA4E-5310-4F1C-A2C6-A07CB7BB22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5CFA4E-5310-4F1C-A2C6-A07CB7BB2203}">
      <dsp:nvSpPr>
        <dsp:cNvPr id="0" name=""/>
        <dsp:cNvSpPr/>
      </dsp:nvSpPr>
      <dsp:spPr>
        <a:xfrm>
          <a:off x="0" y="629612"/>
          <a:ext cx="7997512" cy="4717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i="0" kern="1200" dirty="0" smtClean="0"/>
            <a:t>Кто может лучше рассказать нам о животном мире? Ну конечно же сами животные! Дети выбирают животное которое им больше всего нравится и изготавливают его портрет</a:t>
          </a:r>
          <a:endParaRPr lang="ru-RU" sz="4200" kern="1200" dirty="0"/>
        </a:p>
      </dsp:txBody>
      <dsp:txXfrm>
        <a:off x="0" y="629612"/>
        <a:ext cx="7997512" cy="471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B36D1E-3700-4C13-A2D9-977D8100BE2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35D582-3AAA-4CA4-A65A-3740B9AA4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068960"/>
            <a:ext cx="7776864" cy="338437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Автор проекта Райкова Елена Николаевна воспитатель высшей квалификационной категории МДОУ ЦРР детский сад №2 «Калинка»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59824" cy="2592288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Разнообразные животные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RK\Pictures\Птицы\аист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40768"/>
            <a:ext cx="2327846" cy="157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37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517232"/>
            <a:ext cx="7543800" cy="98640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Портрет Льва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C:\Users\Elena Raikova\Desktop\фото\P214048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23728" y="260648"/>
            <a:ext cx="4015589" cy="535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666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589240"/>
            <a:ext cx="8064896" cy="1268759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Рисунки  любимых животных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20880" cy="52489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Elena Raikova\Desktop\фото\PA2804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75" y="476672"/>
            <a:ext cx="3552393" cy="266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ena Raikova\Desktop\фото\PA28044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6673"/>
            <a:ext cx="360040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lena Raikova\Desktop\фото\PA28044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4" y="3158970"/>
            <a:ext cx="3096340" cy="232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lena Raikova\Desktop\фото\PA28044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66980"/>
            <a:ext cx="2952327" cy="221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805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45224"/>
            <a:ext cx="7704856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Дети рисуют марку на конверт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Elena Raikova\Desktop\фото\PA19043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71600" y="260648"/>
            <a:ext cx="6912768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80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589240"/>
            <a:ext cx="7776864" cy="1268760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Готовые  конверты 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Elena Raikova\Desktop\фото\PA28043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3568" y="476672"/>
            <a:ext cx="7839279" cy="435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75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373216"/>
            <a:ext cx="7560840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Составление анкеты на животного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Elena Raikova\Desktop\фото\PA28043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59631" y="404664"/>
            <a:ext cx="6525859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60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013176"/>
            <a:ext cx="8141528" cy="17205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Нахождение мест обитания животных на карте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88640"/>
            <a:ext cx="6432714" cy="4824536"/>
          </a:xfrm>
        </p:spPr>
      </p:pic>
    </p:spTree>
    <p:extLst>
      <p:ext uri="{BB962C8B-B14F-4D97-AF65-F5344CB8AC3E}">
        <p14:creationId xmlns:p14="http://schemas.microsoft.com/office/powerpoint/2010/main" xmlns="" val="36262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4482" y="0"/>
            <a:ext cx="9178482" cy="6885818"/>
          </a:xfrm>
        </p:spPr>
      </p:pic>
    </p:spTree>
    <p:extLst>
      <p:ext uri="{BB962C8B-B14F-4D97-AF65-F5344CB8AC3E}">
        <p14:creationId xmlns:p14="http://schemas.microsoft.com/office/powerpoint/2010/main" xmlns="" val="354310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81488" cy="108012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Результат работы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556792"/>
            <a:ext cx="8352928" cy="4824536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rgbClr val="00B0F0"/>
                </a:solidFill>
                <a:effectLst/>
              </a:rPr>
              <a:t>В процессе работы по экологическому проекту «Разнообразие животных»,    дети обучаются увлекательно,  а знания усваивают незаметно, в процессе игры. Очень часто мы учим любить природу с помощью лозунгов-призывов: «Дети, вы должны беречь то-то и то-то», «Природа - наше богатство» и т. п. Все эти красивые и правильные слова не вызывают отклика, сопереживания в детской душе. А если ребенок прочитает или напишет слова «Дорогой волк!» или «Дорогой ежик!», научится относиться к животным если не с любовью, то хотя бы с пониманием.</a:t>
            </a:r>
          </a:p>
          <a:p>
            <a:r>
              <a:rPr lang="ru-RU" sz="2400" dirty="0">
                <a:solidFill>
                  <a:srgbClr val="00B0F0"/>
                </a:solidFill>
                <a:effectLst/>
              </a:rPr>
              <a:t>  Любить всех животных невозможно, а вот уважать право на существование каждого – нужно обязательно!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2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39752" y="404664"/>
            <a:ext cx="3272151" cy="114300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43608" y="1772816"/>
            <a:ext cx="6480720" cy="34747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Изучение животных разных систематических групп (звери, птицы, насекомые, пауки, раки, черви, пресмыкающиеся, земноводные ).</a:t>
            </a:r>
          </a:p>
          <a:p>
            <a:r>
              <a:rPr lang="ru-RU" dirty="0" smtClean="0"/>
              <a:t>Формирование основ экологического мировоззрения, развитие ребенка как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7164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7997512" cy="648072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Задачи: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712968" cy="547260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Дать ребенку большой объем разнообразной информации по экологии, биологии, географии (сами термины не употребляются, дети должны лишь понять их сущность).</a:t>
            </a:r>
            <a:endParaRPr lang="ru-RU" sz="2000" dirty="0">
              <a:solidFill>
                <a:srgbClr val="00B0F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Избавить от стереотипного взгляда на человека, как царя природы.</a:t>
            </a:r>
            <a:endParaRPr lang="ru-RU" sz="2000" dirty="0">
              <a:solidFill>
                <a:srgbClr val="00B0F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Воспитание бережного отношения к природе.</a:t>
            </a:r>
            <a:endParaRPr lang="ru-RU" sz="2000" dirty="0">
              <a:solidFill>
                <a:srgbClr val="00B0F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 Развитие осмысленного отношение к природе и ее связям.</a:t>
            </a:r>
            <a:endParaRPr lang="ru-RU" sz="2000" dirty="0">
              <a:solidFill>
                <a:srgbClr val="00B0F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Формирование экологически грамотного, безопасного для природы и здоровья человека поведения.</a:t>
            </a:r>
            <a:endParaRPr lang="ru-RU" sz="2000" dirty="0">
              <a:solidFill>
                <a:srgbClr val="00B0F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 Развивать фантазию ребенка, творчество.</a:t>
            </a:r>
            <a:endParaRPr lang="ru-RU" sz="2000" dirty="0">
              <a:solidFill>
                <a:srgbClr val="00B0F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Формирование понимания необходимости существования на Земле всех живых организмов независимо от наших симпатий и антипатий, их взаимосвязи между собой и средой </a:t>
            </a:r>
            <a:r>
              <a:rPr lang="ru-RU" sz="2000" dirty="0" smtClean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обитания</a:t>
            </a:r>
            <a:endParaRPr lang="ru-RU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8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6288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</a:rPr>
              <a:t>Разработка содержания всего проекта</a:t>
            </a:r>
            <a:endParaRPr lang="ru-RU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9552" y="3212976"/>
            <a:ext cx="8064896" cy="3168352"/>
          </a:xfrm>
        </p:spPr>
        <p:txBody>
          <a:bodyPr/>
          <a:lstStyle/>
          <a:p>
            <a:r>
              <a:rPr lang="ru-RU" sz="4800" dirty="0">
                <a:solidFill>
                  <a:srgbClr val="00B0F0"/>
                </a:solidFill>
              </a:rPr>
              <a:t>Длительность </a:t>
            </a:r>
            <a:r>
              <a:rPr lang="ru-RU" sz="4800" dirty="0" smtClean="0">
                <a:solidFill>
                  <a:srgbClr val="00B0F0"/>
                </a:solidFill>
              </a:rPr>
              <a:t>проекта: </a:t>
            </a:r>
            <a:r>
              <a:rPr lang="ru-RU" sz="4800" dirty="0">
                <a:solidFill>
                  <a:srgbClr val="00B0F0"/>
                </a:solidFill>
              </a:rPr>
              <a:t>9 месяцев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1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476672"/>
          <a:ext cx="79975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 flipV="1">
            <a:off x="1979712" y="6669360"/>
            <a:ext cx="6249888" cy="188640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445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45224"/>
            <a:ext cx="5621248" cy="12241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Портрет Ежика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C:\Users\Elena Raikova\Desktop\фото\P214048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619671" y="404664"/>
            <a:ext cx="6534443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70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373216"/>
            <a:ext cx="7704856" cy="129614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Портрет Крокодила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C:\Users\Elena Raikova\Desktop\фото\P214048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31640" y="404663"/>
            <a:ext cx="6336704" cy="475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02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517232"/>
            <a:ext cx="7543800" cy="9144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Портрет Ежика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C:\Users\Elena Raikova\Desktop\фото\P214049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3568" y="404664"/>
            <a:ext cx="7650835" cy="471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47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589240"/>
            <a:ext cx="7543800" cy="9144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Портрет Аиста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C:\Users\Elena Raikova\Desktop\фото\P214048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71600" y="476672"/>
            <a:ext cx="7493223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28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</TotalTime>
  <Words>335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1_Воздушный поток</vt:lpstr>
      <vt:lpstr>Воздушный поток</vt:lpstr>
      <vt:lpstr>Разнообразные животные</vt:lpstr>
      <vt:lpstr>Цель:</vt:lpstr>
      <vt:lpstr>Задачи:</vt:lpstr>
      <vt:lpstr>Разработка содержания всего проекта</vt:lpstr>
      <vt:lpstr>Слайд 5</vt:lpstr>
      <vt:lpstr>Портрет Ежика</vt:lpstr>
      <vt:lpstr>Портрет Крокодила</vt:lpstr>
      <vt:lpstr>Портрет Ежика</vt:lpstr>
      <vt:lpstr>Портрет Аиста</vt:lpstr>
      <vt:lpstr>Портрет Льва</vt:lpstr>
      <vt:lpstr>Слайд 11</vt:lpstr>
      <vt:lpstr>Дети рисуют марку на конверт</vt:lpstr>
      <vt:lpstr>Готовые  конверты </vt:lpstr>
      <vt:lpstr>Составление анкеты на животного</vt:lpstr>
      <vt:lpstr>Нахождение мест обитания животных на карте</vt:lpstr>
      <vt:lpstr>Слайд 16</vt:lpstr>
      <vt:lpstr>Результат работы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Разнообразные животные</dc:title>
  <dc:creator>Elena Raikova</dc:creator>
  <cp:lastModifiedBy>revaz</cp:lastModifiedBy>
  <cp:revision>28</cp:revision>
  <dcterms:created xsi:type="dcterms:W3CDTF">2011-02-17T08:38:24Z</dcterms:created>
  <dcterms:modified xsi:type="dcterms:W3CDTF">2012-10-11T16:08:03Z</dcterms:modified>
</cp:coreProperties>
</file>