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58" r:id="rId3"/>
    <p:sldId id="260" r:id="rId4"/>
    <p:sldId id="261" r:id="rId5"/>
    <p:sldId id="262" r:id="rId6"/>
    <p:sldId id="263" r:id="rId7"/>
    <p:sldId id="265" r:id="rId8"/>
    <p:sldId id="266" r:id="rId9"/>
    <p:sldId id="267" r:id="rId10"/>
    <p:sldId id="268" r:id="rId11"/>
    <p:sldId id="270" r:id="rId12"/>
    <p:sldId id="271" r:id="rId13"/>
    <p:sldId id="272" r:id="rId14"/>
    <p:sldId id="275" r:id="rId15"/>
    <p:sldId id="277" r:id="rId16"/>
    <p:sldId id="278" r:id="rId17"/>
    <p:sldId id="279" r:id="rId18"/>
    <p:sldId id="280" r:id="rId19"/>
    <p:sldId id="281" r:id="rId20"/>
    <p:sldId id="285" r:id="rId21"/>
    <p:sldId id="286" r:id="rId22"/>
    <p:sldId id="287" r:id="rId23"/>
    <p:sldId id="288" r:id="rId24"/>
    <p:sldId id="289" r:id="rId25"/>
    <p:sldId id="290" r:id="rId26"/>
    <p:sldId id="293" r:id="rId27"/>
    <p:sldId id="294" r:id="rId28"/>
    <p:sldId id="297" r:id="rId29"/>
    <p:sldId id="298" r:id="rId30"/>
    <p:sldId id="299" r:id="rId31"/>
    <p:sldId id="300" r:id="rId32"/>
    <p:sldId id="301" r:id="rId33"/>
    <p:sldId id="303" r:id="rId34"/>
    <p:sldId id="305" r:id="rId3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3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2571743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«Законы постоянного электрического тока»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 descr="http://im0-tub-ru.yandex.net/i?id=19485045-36-72&amp;n=2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57686" y="2786058"/>
            <a:ext cx="4786314" cy="4071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928694"/>
          </a:xfrm>
        </p:spPr>
        <p:txBody>
          <a:bodyPr/>
          <a:lstStyle/>
          <a:p>
            <a:pPr algn="ctr"/>
            <a:r>
              <a:rPr lang="ru-RU" dirty="0" smtClean="0"/>
              <a:t>№7</a:t>
            </a:r>
            <a:endParaRPr lang="ru-RU" dirty="0"/>
          </a:p>
        </p:txBody>
      </p:sp>
      <p:pic>
        <p:nvPicPr>
          <p:cNvPr id="2050" name="Picture 2" descr="C:\Documents and Settings\ZavOIT\Мои документы\Мои рисунки\Безымянный 8.bmp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85786" y="1571612"/>
            <a:ext cx="7671236" cy="2365375"/>
          </a:xfrm>
          <a:prstGeom prst="rect">
            <a:avLst/>
          </a:prstGeom>
          <a:noFill/>
        </p:spPr>
      </p:pic>
      <p:sp>
        <p:nvSpPr>
          <p:cNvPr id="6" name="Содержимое 3"/>
          <p:cNvSpPr>
            <a:spLocks noGrp="1"/>
          </p:cNvSpPr>
          <p:nvPr>
            <p:ph sz="half" idx="2"/>
          </p:nvPr>
        </p:nvSpPr>
        <p:spPr>
          <a:xfrm>
            <a:off x="500063" y="4572000"/>
            <a:ext cx="8186737" cy="17827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Ответы: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18 В</a:t>
            </a:r>
          </a:p>
          <a:p>
            <a:pPr marL="273050" indent="1422400">
              <a:buNone/>
            </a:pPr>
            <a:r>
              <a:rPr lang="ru-RU" sz="40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36 В</a:t>
            </a:r>
          </a:p>
          <a:p>
            <a:pPr marL="273050" indent="1422400">
              <a:buNone/>
            </a:pPr>
            <a:r>
              <a:rPr lang="ru-RU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33 В</a:t>
            </a:r>
            <a:endParaRPr lang="ru-RU" sz="40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928694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№8</a:t>
            </a:r>
            <a:endParaRPr lang="ru-RU" dirty="0"/>
          </a:p>
        </p:txBody>
      </p:sp>
      <p:pic>
        <p:nvPicPr>
          <p:cNvPr id="1026" name="Picture 2" descr="C:\Documents and Settings\ZavOIT\Мои документы\Мои рисунки\Безымянный 9.bmp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65836" y="1323672"/>
            <a:ext cx="7792377" cy="3176892"/>
          </a:xfrm>
          <a:prstGeom prst="rect">
            <a:avLst/>
          </a:prstGeom>
          <a:noFill/>
        </p:spPr>
      </p:pic>
      <p:sp>
        <p:nvSpPr>
          <p:cNvPr id="6" name="Содержимое 3"/>
          <p:cNvSpPr>
            <a:spLocks noGrp="1"/>
          </p:cNvSpPr>
          <p:nvPr>
            <p:ph sz="half" idx="2"/>
          </p:nvPr>
        </p:nvSpPr>
        <p:spPr>
          <a:xfrm>
            <a:off x="428625" y="4714875"/>
            <a:ext cx="8258175" cy="1639888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Ответы: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 А</a:t>
            </a:r>
          </a:p>
          <a:p>
            <a:pPr marL="273050" indent="1422400">
              <a:buNone/>
            </a:pPr>
            <a:r>
              <a:rPr lang="ru-RU" sz="40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1 А</a:t>
            </a:r>
          </a:p>
          <a:p>
            <a:pPr marL="273050" indent="1422400">
              <a:buNone/>
            </a:pPr>
            <a:r>
              <a:rPr lang="ru-RU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 А</a:t>
            </a:r>
            <a:endParaRPr lang="ru-RU" sz="40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857256"/>
          </a:xfrm>
        </p:spPr>
        <p:txBody>
          <a:bodyPr/>
          <a:lstStyle/>
          <a:p>
            <a:pPr algn="ctr"/>
            <a:r>
              <a:rPr lang="ru-RU" dirty="0" smtClean="0"/>
              <a:t>№9</a:t>
            </a:r>
            <a:endParaRPr lang="ru-RU" dirty="0"/>
          </a:p>
        </p:txBody>
      </p:sp>
      <p:pic>
        <p:nvPicPr>
          <p:cNvPr id="2050" name="Picture 2" descr="C:\Documents and Settings\ZavOIT\Мои документы\Мои рисунки\Безымянный 10.bmp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1285860"/>
            <a:ext cx="8013822" cy="2858263"/>
          </a:xfrm>
          <a:prstGeom prst="rect">
            <a:avLst/>
          </a:prstGeom>
          <a:noFill/>
        </p:spPr>
      </p:pic>
      <p:sp>
        <p:nvSpPr>
          <p:cNvPr id="6" name="Содержимое 3"/>
          <p:cNvSpPr>
            <a:spLocks noGrp="1"/>
          </p:cNvSpPr>
          <p:nvPr>
            <p:ph sz="half" idx="2"/>
          </p:nvPr>
        </p:nvSpPr>
        <p:spPr>
          <a:xfrm>
            <a:off x="500063" y="4572000"/>
            <a:ext cx="8186737" cy="17827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Ответы: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 Вт</a:t>
            </a:r>
          </a:p>
          <a:p>
            <a:pPr marL="273050" indent="1422400">
              <a:buNone/>
            </a:pPr>
            <a:r>
              <a:rPr lang="ru-RU" sz="40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6 Вт</a:t>
            </a:r>
          </a:p>
          <a:p>
            <a:pPr marL="273050" indent="1422400">
              <a:buNone/>
            </a:pPr>
            <a:r>
              <a:rPr lang="ru-RU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12 Вт</a:t>
            </a:r>
            <a:endParaRPr lang="ru-RU" sz="40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857256"/>
          </a:xfrm>
        </p:spPr>
        <p:txBody>
          <a:bodyPr/>
          <a:lstStyle/>
          <a:p>
            <a:pPr algn="ctr"/>
            <a:r>
              <a:rPr lang="ru-RU" dirty="0" smtClean="0"/>
              <a:t>№10</a:t>
            </a:r>
            <a:endParaRPr lang="ru-RU" dirty="0"/>
          </a:p>
        </p:txBody>
      </p:sp>
      <p:pic>
        <p:nvPicPr>
          <p:cNvPr id="3074" name="Picture 2" descr="C:\Documents and Settings\ZavOIT\Мои документы\Мои рисунки\Безымянный 11.bmp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1357298"/>
            <a:ext cx="8503012" cy="2714644"/>
          </a:xfrm>
          <a:prstGeom prst="rect">
            <a:avLst/>
          </a:prstGeom>
          <a:noFill/>
        </p:spPr>
      </p:pic>
      <p:sp>
        <p:nvSpPr>
          <p:cNvPr id="6" name="Содержимое 3"/>
          <p:cNvSpPr>
            <a:spLocks noGrp="1"/>
          </p:cNvSpPr>
          <p:nvPr>
            <p:ph sz="half" idx="2"/>
          </p:nvPr>
        </p:nvSpPr>
        <p:spPr>
          <a:xfrm>
            <a:off x="500063" y="4357688"/>
            <a:ext cx="8186737" cy="1997075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Ответы: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60 Дж</a:t>
            </a:r>
          </a:p>
          <a:p>
            <a:pPr marL="273050" indent="1422400">
              <a:buNone/>
            </a:pPr>
            <a:r>
              <a:rPr lang="ru-RU" sz="40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120 Дж</a:t>
            </a:r>
          </a:p>
          <a:p>
            <a:pPr marL="273050" indent="1422400">
              <a:buNone/>
            </a:pPr>
            <a:r>
              <a:rPr lang="ru-RU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180 Дж</a:t>
            </a:r>
            <a:endParaRPr lang="ru-RU" sz="40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2295522"/>
          </a:xfrm>
        </p:spPr>
        <p:txBody>
          <a:bodyPr>
            <a:normAutofit/>
          </a:bodyPr>
          <a:lstStyle/>
          <a:p>
            <a:pPr algn="ctr"/>
            <a:r>
              <a:rPr lang="ru-RU" sz="6000" dirty="0" smtClean="0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Практические задан</a:t>
            </a:r>
            <a:r>
              <a:rPr lang="ru-RU" sz="6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ия</a:t>
            </a:r>
            <a:endParaRPr lang="ru-RU" sz="60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ZavOIT\Мои документы\Мои рисунки\Безымянный 12.bmp"/>
          <p:cNvPicPr>
            <a:picLocks noGrp="1" noChangeAspect="1" noChangeArrowheads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42910" y="0"/>
            <a:ext cx="765175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Documents and Settings\ZavOIT\Мои документы\Мои рисунки\Безымянный 13.bmp"/>
          <p:cNvPicPr>
            <a:picLocks noGrp="1" noChangeAspect="1" noChangeArrowheads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00166" y="0"/>
            <a:ext cx="5672138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Documents and Settings\ZavOIT\Мои документы\Мои рисунки\Безымянный 14.bmp"/>
          <p:cNvPicPr>
            <a:picLocks noGrp="1" noChangeAspect="1" noChangeArrowheads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357290" y="0"/>
            <a:ext cx="6473825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Documents and Settings\ZavOIT\Мои документы\Мои рисунки\Безымянный 15.bmp"/>
          <p:cNvPicPr>
            <a:picLocks noGrp="1" noChangeAspect="1" noChangeArrowheads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28728" y="0"/>
            <a:ext cx="6156325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C:\Documents and Settings\ZavOIT\Мои документы\Мои рисунки\Безымянный 16.bmp"/>
          <p:cNvPicPr>
            <a:picLocks noGrp="1" noChangeAspect="1" noChangeArrowheads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85918" y="-19050"/>
            <a:ext cx="5322887" cy="68770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543428" cy="6154758"/>
          </a:xfrm>
        </p:spPr>
        <p:txBody>
          <a:bodyPr>
            <a:normAutofit fontScale="90000"/>
          </a:bodyPr>
          <a:lstStyle/>
          <a:p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Убеждения лучше всего поддерживаются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опытом и ясным сознанием…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А. Эйнштейн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2050" name="Picture 2" descr="C:\Documents and Settings\ZavOIT\Мои документы\Мои рисунки\7.jpe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929190" y="1071546"/>
            <a:ext cx="4214810" cy="42148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1643050"/>
            <a:ext cx="7406640" cy="2500330"/>
          </a:xfrm>
        </p:spPr>
        <p:txBody>
          <a:bodyPr>
            <a:normAutofit/>
          </a:bodyPr>
          <a:lstStyle/>
          <a:p>
            <a:pPr algn="ctr"/>
            <a:r>
              <a:rPr lang="ru-RU" sz="6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Экспериментальные задачи</a:t>
            </a:r>
            <a:endParaRPr lang="ru-RU" sz="60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5072074"/>
            <a:ext cx="7406640" cy="928694"/>
          </a:xfrm>
        </p:spPr>
        <p:txBody>
          <a:bodyPr/>
          <a:lstStyle/>
          <a:p>
            <a:pPr lvl="1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279717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Наблюдение зависимости сопротивления проводника от температуры.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i="1" dirty="0" smtClean="0">
                <a:latin typeface="Times New Roman" pitchFamily="18" charset="0"/>
                <a:cs typeface="Times New Roman" pitchFamily="18" charset="0"/>
              </a:rPr>
            </a:b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Documents and Settings\ZavOIT\Мои документы\Мои рисунки\1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00099" y="2682306"/>
            <a:ext cx="8143901" cy="41756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208279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Измерение мощности электрической лампы в цепи постоянного  тока.</a:t>
            </a:r>
            <a:endParaRPr lang="ru-RU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Documents and Settings\ZavOIT\Мои документы\Мои рисунки\2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71736" y="2289178"/>
            <a:ext cx="6572264" cy="45688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357166"/>
            <a:ext cx="7498080" cy="171451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900" b="1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Изучение последовательного соединения проводников.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</a:br>
            <a:endParaRPr lang="ru-RU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3074" name="Picture 2" descr="C:\Documents and Settings\ZavOIT\Мои документы\Мои рисунки\3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00100" y="2507512"/>
            <a:ext cx="8143900" cy="43504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939916"/>
          </a:xfrm>
        </p:spPr>
        <p:txBody>
          <a:bodyPr>
            <a:noAutofit/>
          </a:bodyPr>
          <a:lstStyle/>
          <a:p>
            <a:pPr algn="ctr"/>
            <a:r>
              <a:rPr lang="ru-RU" sz="4000" b="1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Определение работы электрического тока в режиме горения лампы накаливания.</a:t>
            </a:r>
            <a:endParaRPr lang="ru-RU" sz="4000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C:\Documents and Settings\ZavOIT\Мои документы\Мои рисунки\4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135509" y="2357431"/>
            <a:ext cx="6008492" cy="45005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725602"/>
          </a:xfrm>
        </p:spPr>
        <p:txBody>
          <a:bodyPr>
            <a:noAutofit/>
          </a:bodyPr>
          <a:lstStyle/>
          <a:p>
            <a:pPr algn="ctr"/>
            <a:r>
              <a:rPr lang="ru-RU" sz="4400" b="1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Регулирование силы электрического тока с помощью реостата.</a:t>
            </a:r>
            <a:endParaRPr lang="ru-RU" sz="4400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C:\Documents and Settings\ZavOIT\Мои документы\Мои рисунки\5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10624" y="2285993"/>
            <a:ext cx="6633376" cy="45720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6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Физический диктант</a:t>
            </a:r>
            <a:endParaRPr lang="ru-RU" sz="60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F:\Мои рисунки\06.jpg"/>
          <p:cNvPicPr>
            <a:picLocks noGrp="1"/>
          </p:cNvPicPr>
          <p:nvPr>
            <p:ph sz="quarter" idx="4294967295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14546" y="0"/>
            <a:ext cx="47148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571613"/>
            <a:ext cx="9144000" cy="1857387"/>
          </a:xfrm>
        </p:spPr>
        <p:txBody>
          <a:bodyPr>
            <a:noAutofit/>
          </a:bodyPr>
          <a:lstStyle/>
          <a:p>
            <a:pPr algn="ctr"/>
            <a:r>
              <a:rPr lang="ru-RU" sz="6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Домашнее задание</a:t>
            </a:r>
            <a:endParaRPr lang="ru-RU" sz="60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763000" cy="1828816"/>
          </a:xfrm>
        </p:spPr>
        <p:txBody>
          <a:bodyPr/>
          <a:lstStyle/>
          <a:p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0"/>
            <a:ext cx="2767002" cy="2071678"/>
          </a:xfrm>
        </p:spPr>
        <p:txBody>
          <a:bodyPr>
            <a:normAutofit/>
          </a:bodyPr>
          <a:lstStyle/>
          <a:p>
            <a:pPr algn="ctr"/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Вариант</a:t>
            </a:r>
            <a:b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 №1.</a:t>
            </a:r>
            <a:endParaRPr lang="ru-RU" sz="40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Documents and Settings\ZavOIT\Мои документы\Мои рисунки\Безымянный 17.bmp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143240" y="-15461"/>
            <a:ext cx="6000760" cy="687346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785794"/>
            <a:ext cx="7851648" cy="2071702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Устный счет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2571744"/>
            <a:ext cx="7854696" cy="2409392"/>
          </a:xfrm>
        </p:spPr>
        <p:txBody>
          <a:bodyPr/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85728"/>
            <a:ext cx="2624126" cy="1500198"/>
          </a:xfrm>
        </p:spPr>
        <p:txBody>
          <a:bodyPr>
            <a:normAutofit/>
          </a:bodyPr>
          <a:lstStyle/>
          <a:p>
            <a:pPr algn="ctr"/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Вариант</a:t>
            </a:r>
            <a:b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 №2.</a:t>
            </a:r>
            <a:endParaRPr lang="ru-RU" sz="4000" dirty="0"/>
          </a:p>
        </p:txBody>
      </p:sp>
      <p:pic>
        <p:nvPicPr>
          <p:cNvPr id="2050" name="Picture 2" descr="C:\Documents and Settings\ZavOIT\Мои документы\Мои рисунки\Безымянный 18.bmp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071802" y="0"/>
            <a:ext cx="6072198" cy="68401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85728"/>
            <a:ext cx="3052754" cy="1500198"/>
          </a:xfrm>
        </p:spPr>
        <p:txBody>
          <a:bodyPr>
            <a:normAutofit/>
          </a:bodyPr>
          <a:lstStyle/>
          <a:p>
            <a:pPr algn="ctr"/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Вариант</a:t>
            </a:r>
            <a:b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 №3.</a:t>
            </a:r>
            <a:endParaRPr lang="ru-RU" sz="4000" dirty="0"/>
          </a:p>
        </p:txBody>
      </p:sp>
      <p:pic>
        <p:nvPicPr>
          <p:cNvPr id="3074" name="Picture 2" descr="C:\Documents and Settings\ZavOIT\Мои документы\Мои рисунки\Безымянный 19.bmp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071802" y="0"/>
            <a:ext cx="6072198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2838440" cy="1328726"/>
          </a:xfrm>
        </p:spPr>
        <p:txBody>
          <a:bodyPr>
            <a:noAutofit/>
          </a:bodyPr>
          <a:lstStyle/>
          <a:p>
            <a:pPr algn="ctr"/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Вариант</a:t>
            </a:r>
            <a:b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 №4.</a:t>
            </a:r>
            <a:endParaRPr lang="ru-RU" sz="4000" dirty="0"/>
          </a:p>
        </p:txBody>
      </p:sp>
      <p:pic>
        <p:nvPicPr>
          <p:cNvPr id="4098" name="Picture 2" descr="C:\Documents and Settings\ZavOIT\Мои документы\Мои рисунки\Безымянный 20.bmp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049286" y="0"/>
            <a:ext cx="6094715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857233"/>
            <a:ext cx="4619628" cy="4714908"/>
          </a:xfrm>
        </p:spPr>
        <p:txBody>
          <a:bodyPr>
            <a:normAutofit/>
          </a:bodyPr>
          <a:lstStyle/>
          <a:p>
            <a:pPr algn="ctr"/>
            <a:r>
              <a:rPr lang="ru-RU" sz="4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Истина — </a:t>
            </a:r>
            <a:br>
              <a:rPr lang="ru-RU" sz="4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это то, что выдерживает проверку опытом.</a:t>
            </a:r>
            <a:r>
              <a:rPr lang="ru-RU" dirty="0" smtClean="0">
                <a:solidFill>
                  <a:srgbClr val="C00000"/>
                </a:solidFill>
              </a:rPr>
              <a:t/>
            </a:r>
            <a:br>
              <a:rPr lang="ru-RU" dirty="0" smtClean="0">
                <a:solidFill>
                  <a:srgbClr val="C00000"/>
                </a:solidFill>
              </a:rPr>
            </a:b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5357818" y="928670"/>
            <a:ext cx="3481382" cy="4143404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 descr="C:\Documents and Settings\ZavOIT\Мои документы\Мои рисунки\9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3504" y="1214422"/>
            <a:ext cx="4000496" cy="40004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60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Спасибо за работу!</a:t>
            </a:r>
            <a:endParaRPr lang="ru-RU" sz="6000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000132"/>
          </a:xfrm>
        </p:spPr>
        <p:txBody>
          <a:bodyPr/>
          <a:lstStyle/>
          <a:p>
            <a:pPr algn="ctr"/>
            <a:r>
              <a:rPr lang="ru-RU" sz="5400" dirty="0" smtClean="0"/>
              <a:t>№1</a:t>
            </a:r>
            <a:endParaRPr lang="ru-RU" dirty="0"/>
          </a:p>
        </p:txBody>
      </p:sp>
      <p:pic>
        <p:nvPicPr>
          <p:cNvPr id="5" name="Picture 3" descr="C:\Documents and Settings\ZavOIT\Мои документы\Мои рисунки\Безымянный 2.bmp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14153" y="1572945"/>
            <a:ext cx="8158375" cy="2528361"/>
          </a:xfrm>
          <a:prstGeom prst="rect">
            <a:avLst/>
          </a:prstGeom>
          <a:noFill/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0034" y="4143381"/>
            <a:ext cx="8186766" cy="22115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Ответы: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 А</a:t>
            </a:r>
          </a:p>
          <a:p>
            <a:pPr marL="273050" indent="1422400">
              <a:buNone/>
            </a:pPr>
            <a:r>
              <a:rPr lang="ru-RU" sz="40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4 А</a:t>
            </a:r>
          </a:p>
          <a:p>
            <a:pPr marL="273050" indent="1422400">
              <a:buNone/>
            </a:pPr>
            <a:r>
              <a:rPr lang="ru-RU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6 А</a:t>
            </a:r>
            <a:endParaRPr lang="ru-RU" sz="40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071570"/>
          </a:xfrm>
        </p:spPr>
        <p:txBody>
          <a:bodyPr/>
          <a:lstStyle/>
          <a:p>
            <a:pPr algn="ctr"/>
            <a:r>
              <a:rPr lang="ru-RU" dirty="0" smtClean="0"/>
              <a:t>№2</a:t>
            </a:r>
            <a:endParaRPr lang="ru-RU" dirty="0"/>
          </a:p>
        </p:txBody>
      </p:sp>
      <p:pic>
        <p:nvPicPr>
          <p:cNvPr id="2050" name="Picture 2" descr="C:\Documents and Settings\ZavOIT\Мои документы\Мои рисунки\Безымянный 3.bmp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500174"/>
            <a:ext cx="9144000" cy="2399625"/>
          </a:xfrm>
          <a:prstGeom prst="rect">
            <a:avLst/>
          </a:prstGeom>
          <a:noFill/>
        </p:spPr>
      </p:pic>
      <p:sp>
        <p:nvSpPr>
          <p:cNvPr id="6" name="Содержимое 3"/>
          <p:cNvSpPr>
            <a:spLocks noGrp="1"/>
          </p:cNvSpPr>
          <p:nvPr>
            <p:ph sz="half" idx="2"/>
          </p:nvPr>
        </p:nvSpPr>
        <p:spPr>
          <a:xfrm>
            <a:off x="500063" y="4500570"/>
            <a:ext cx="8186737" cy="185419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Ответы: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10 В</a:t>
            </a:r>
          </a:p>
          <a:p>
            <a:pPr marL="273050" indent="1422400">
              <a:buNone/>
            </a:pPr>
            <a:r>
              <a:rPr lang="ru-RU" sz="40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20 В</a:t>
            </a:r>
          </a:p>
          <a:p>
            <a:pPr marL="273050" indent="1422400">
              <a:buNone/>
            </a:pPr>
            <a:r>
              <a:rPr lang="ru-RU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30 В</a:t>
            </a:r>
            <a:endParaRPr lang="ru-RU" sz="40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857256"/>
          </a:xfrm>
        </p:spPr>
        <p:txBody>
          <a:bodyPr/>
          <a:lstStyle/>
          <a:p>
            <a:pPr algn="ctr"/>
            <a:r>
              <a:rPr lang="ru-RU" dirty="0" smtClean="0"/>
              <a:t>№3</a:t>
            </a:r>
            <a:endParaRPr lang="ru-RU" dirty="0"/>
          </a:p>
        </p:txBody>
      </p:sp>
      <p:pic>
        <p:nvPicPr>
          <p:cNvPr id="3074" name="Picture 2" descr="C:\Documents and Settings\ZavOIT\Мои документы\Мои рисунки\Безымянный 4.bmp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571612"/>
            <a:ext cx="7143800" cy="2857520"/>
          </a:xfrm>
          <a:prstGeom prst="rect">
            <a:avLst/>
          </a:prstGeom>
          <a:noFill/>
        </p:spPr>
      </p:pic>
      <p:sp>
        <p:nvSpPr>
          <p:cNvPr id="6" name="Содержимое 3"/>
          <p:cNvSpPr>
            <a:spLocks noGrp="1"/>
          </p:cNvSpPr>
          <p:nvPr>
            <p:ph sz="half" idx="2"/>
          </p:nvPr>
        </p:nvSpPr>
        <p:spPr>
          <a:xfrm>
            <a:off x="500063" y="4643438"/>
            <a:ext cx="8186737" cy="1711325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Ответы: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 В</a:t>
            </a:r>
          </a:p>
          <a:p>
            <a:pPr marL="273050" indent="1422400">
              <a:buNone/>
            </a:pPr>
            <a:r>
              <a:rPr lang="ru-RU" sz="40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10 В</a:t>
            </a:r>
          </a:p>
          <a:p>
            <a:pPr marL="273050" indent="1422400">
              <a:buNone/>
            </a:pPr>
            <a:r>
              <a:rPr lang="ru-RU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15 В</a:t>
            </a:r>
            <a:endParaRPr lang="ru-RU" sz="40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№4</a:t>
            </a:r>
            <a:endParaRPr lang="ru-RU" dirty="0"/>
          </a:p>
        </p:txBody>
      </p:sp>
      <p:pic>
        <p:nvPicPr>
          <p:cNvPr id="4098" name="Picture 2" descr="C:\Documents and Settings\ZavOIT\Мои документы\Мои рисунки\Безымянный 5.bmp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42910" y="1857364"/>
            <a:ext cx="7643865" cy="2643205"/>
          </a:xfrm>
          <a:prstGeom prst="rect">
            <a:avLst/>
          </a:prstGeom>
          <a:noFill/>
        </p:spPr>
      </p:pic>
      <p:sp>
        <p:nvSpPr>
          <p:cNvPr id="6" name="Содержимое 3"/>
          <p:cNvSpPr>
            <a:spLocks noGrp="1"/>
          </p:cNvSpPr>
          <p:nvPr>
            <p:ph sz="half" idx="2"/>
          </p:nvPr>
        </p:nvSpPr>
        <p:spPr>
          <a:xfrm>
            <a:off x="500063" y="4500563"/>
            <a:ext cx="8186737" cy="18542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Ответы: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7 А</a:t>
            </a:r>
          </a:p>
          <a:p>
            <a:pPr marL="273050" indent="1422400">
              <a:buNone/>
            </a:pPr>
            <a:r>
              <a:rPr lang="ru-RU" sz="40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14 А</a:t>
            </a:r>
          </a:p>
          <a:p>
            <a:pPr marL="273050" indent="1422400">
              <a:buNone/>
            </a:pPr>
            <a:r>
              <a:rPr lang="ru-RU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21 А</a:t>
            </a:r>
            <a:endParaRPr lang="ru-RU" sz="40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№5</a:t>
            </a:r>
            <a:endParaRPr lang="ru-RU" dirty="0"/>
          </a:p>
        </p:txBody>
      </p:sp>
      <p:pic>
        <p:nvPicPr>
          <p:cNvPr id="5122" name="Picture 2" descr="C:\Documents and Settings\ZavOIT\Мои документы\Мои рисунки\Безымянный 6.bmp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42910" y="1857364"/>
            <a:ext cx="8001056" cy="2643206"/>
          </a:xfrm>
          <a:prstGeom prst="rect">
            <a:avLst/>
          </a:prstGeom>
          <a:noFill/>
        </p:spPr>
      </p:pic>
      <p:sp>
        <p:nvSpPr>
          <p:cNvPr id="6" name="Содержимое 3"/>
          <p:cNvSpPr>
            <a:spLocks noGrp="1"/>
          </p:cNvSpPr>
          <p:nvPr>
            <p:ph sz="half" idx="2"/>
          </p:nvPr>
        </p:nvSpPr>
        <p:spPr>
          <a:xfrm>
            <a:off x="428625" y="4714875"/>
            <a:ext cx="8258175" cy="1639888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Ответы: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 А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2 А</a:t>
            </a:r>
          </a:p>
          <a:p>
            <a:pPr marL="273050" indent="1422400">
              <a:buNone/>
            </a:pPr>
            <a:r>
              <a:rPr lang="ru-RU" sz="40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2 А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40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5 А</a:t>
            </a:r>
          </a:p>
          <a:p>
            <a:pPr marL="273050" indent="1422400">
              <a:buNone/>
            </a:pPr>
            <a:r>
              <a:rPr lang="ru-RU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5 А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5 А</a:t>
            </a:r>
            <a:endParaRPr lang="ru-RU" sz="40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000132"/>
          </a:xfrm>
        </p:spPr>
        <p:txBody>
          <a:bodyPr/>
          <a:lstStyle/>
          <a:p>
            <a:pPr algn="ctr"/>
            <a:r>
              <a:rPr lang="ru-RU" dirty="0" smtClean="0"/>
              <a:t>№6</a:t>
            </a:r>
            <a:endParaRPr lang="ru-RU" dirty="0"/>
          </a:p>
        </p:txBody>
      </p:sp>
      <p:pic>
        <p:nvPicPr>
          <p:cNvPr id="1026" name="Picture 2" descr="C:\Documents and Settings\ZavOIT\Мои документы\Мои рисунки\Безымянный 7.bmp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57224" y="1714488"/>
            <a:ext cx="7643866" cy="3286147"/>
          </a:xfrm>
          <a:prstGeom prst="rect">
            <a:avLst/>
          </a:prstGeom>
          <a:noFill/>
        </p:spPr>
      </p:pic>
      <p:sp>
        <p:nvSpPr>
          <p:cNvPr id="6" name="Содержимое 3"/>
          <p:cNvSpPr>
            <a:spLocks noGrp="1"/>
          </p:cNvSpPr>
          <p:nvPr>
            <p:ph sz="half" idx="2"/>
          </p:nvPr>
        </p:nvSpPr>
        <p:spPr>
          <a:xfrm>
            <a:off x="428625" y="4500563"/>
            <a:ext cx="8258175" cy="18542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Ответы: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55 А</a:t>
            </a:r>
          </a:p>
          <a:p>
            <a:pPr marL="273050" indent="1422400">
              <a:buNone/>
            </a:pPr>
            <a:r>
              <a:rPr lang="ru-RU" sz="40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5.5 А</a:t>
            </a:r>
          </a:p>
          <a:p>
            <a:pPr marL="273050" indent="1422400">
              <a:buNone/>
            </a:pPr>
            <a:r>
              <a:rPr lang="ru-RU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5 А</a:t>
            </a:r>
            <a:endParaRPr lang="ru-RU" sz="40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97</TotalTime>
  <Words>172</Words>
  <PresentationFormat>Экран (4:3)</PresentationFormat>
  <Paragraphs>58</Paragraphs>
  <Slides>34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35" baseType="lpstr">
      <vt:lpstr>Поток</vt:lpstr>
      <vt:lpstr> «Законы постоянного электрического тока»</vt:lpstr>
      <vt:lpstr>Убеждения лучше всего поддерживаются  опытом и ясным сознанием…  А. Эйнштейн </vt:lpstr>
      <vt:lpstr>Устный счет</vt:lpstr>
      <vt:lpstr>№1</vt:lpstr>
      <vt:lpstr>№2</vt:lpstr>
      <vt:lpstr>№3</vt:lpstr>
      <vt:lpstr>№4</vt:lpstr>
      <vt:lpstr>№5</vt:lpstr>
      <vt:lpstr>№6</vt:lpstr>
      <vt:lpstr>№7</vt:lpstr>
      <vt:lpstr>№8</vt:lpstr>
      <vt:lpstr>№9</vt:lpstr>
      <vt:lpstr>№10</vt:lpstr>
      <vt:lpstr>Практические задания</vt:lpstr>
      <vt:lpstr>Слайд 15</vt:lpstr>
      <vt:lpstr>Слайд 16</vt:lpstr>
      <vt:lpstr>Слайд 17</vt:lpstr>
      <vt:lpstr>Слайд 18</vt:lpstr>
      <vt:lpstr>Слайд 19</vt:lpstr>
      <vt:lpstr>Экспериментальные задачи</vt:lpstr>
      <vt:lpstr>Наблюдение зависимости сопротивления проводника от температуры. </vt:lpstr>
      <vt:lpstr>Измерение мощности электрической лампы в цепи постоянного  тока.</vt:lpstr>
      <vt:lpstr>Изучение последовательного соединения проводников. </vt:lpstr>
      <vt:lpstr>Определение работы электрического тока в режиме горения лампы накаливания.</vt:lpstr>
      <vt:lpstr>Регулирование силы электрического тока с помощью реостата.</vt:lpstr>
      <vt:lpstr>Физический диктант</vt:lpstr>
      <vt:lpstr>Слайд 27</vt:lpstr>
      <vt:lpstr>Домашнее задание</vt:lpstr>
      <vt:lpstr>Вариант  №1.</vt:lpstr>
      <vt:lpstr>Вариант  №2.</vt:lpstr>
      <vt:lpstr>Вариант  №3.</vt:lpstr>
      <vt:lpstr>Вариант  №4.</vt:lpstr>
      <vt:lpstr>Истина —   это то, что выдерживает проверку опытом. </vt:lpstr>
      <vt:lpstr>Спасибо за работу!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ZavOIT</cp:lastModifiedBy>
  <cp:revision>8</cp:revision>
  <dcterms:modified xsi:type="dcterms:W3CDTF">2012-11-22T13:34:10Z</dcterms:modified>
</cp:coreProperties>
</file>