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60" r:id="rId6"/>
    <p:sldId id="264" r:id="rId7"/>
    <p:sldId id="261" r:id="rId8"/>
    <p:sldId id="265" r:id="rId9"/>
    <p:sldId id="259" r:id="rId10"/>
    <p:sldId id="266" r:id="rId11"/>
    <p:sldId id="262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FF6D6-28FF-49C7-A156-E5B21581C5E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AAB14-3459-4344-B2E8-73B9169E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AB14-3459-4344-B2E8-73B9169EDF6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5C7E-71AE-4612-9360-8D3CFA468BD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00F0-E65C-4CC8-87A1-00CC8135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8%D1%84%D0%BC%D0%B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ru.wikipedia.org/wiki/%D0%A0%D0%B8%D1%82%D0%BC%D0%B8%D0%BA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7%D0%B0%D1%83%D0%BC%D1%8C" TargetMode="External"/><Relationship Id="rId5" Type="http://schemas.openxmlformats.org/officeDocument/2006/relationships/hyperlink" Target="http://ru.wikipedia.org/wiki/%D0%9F%D0%BB%D0%B0%D0%BA%D0%B0%D1%82" TargetMode="External"/><Relationship Id="rId4" Type="http://schemas.openxmlformats.org/officeDocument/2006/relationships/hyperlink" Target="http://ru.wikipedia.org/wiki/%D0%9B%D0%BE%D0%B7%D1%83%D0%BD%D0%B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693" y="0"/>
            <a:ext cx="9337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928670"/>
            <a:ext cx="8358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«Серебряный век»</a:t>
            </a:r>
          </a:p>
          <a:p>
            <a:pPr algn="ctr"/>
            <a:endParaRPr lang="ru-RU" sz="6600" b="1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русской поэзии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черты футуризма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lvl="0"/>
            <a:r>
              <a:rPr lang="ru-RU" dirty="0" smtClean="0"/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Бунтарство, анархичность мировоззрения, выражение массовых настроений толпы;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Отрицание культурных традиций, попытка создать искусство, устремлённое в будущее;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Бунт против привычных норм стихотворной речи, 4.Экспериментаторство в области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tooltip="Ритмика"/>
              </a:rPr>
              <a:t>ритмики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tooltip="Рифма"/>
              </a:rPr>
              <a:t>рифмы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ориентация на произносимый стих,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tooltip="Лозунг"/>
              </a:rPr>
              <a:t>лозунг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tooltip="Плакат"/>
              </a:rPr>
              <a:t>плакат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Поиски раскрепощённого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самовитого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слова, эксперименты по созданию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tooltip="Заумь"/>
              </a:rPr>
              <a:t>«заумного» языка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Маяковский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071934" y="714356"/>
            <a:ext cx="4429156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Имажинизм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Имажини́зм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imagо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образ) — литературное течение в русской поэзии XX века, представители которого заявляли, что цель творчества состоит в создании образа.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Основное выразительное средство имажинистов — метафора, часто метафорические цепи, сопоставляющие различные элементы двух образов — прямого и переносного.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творческой практики имажинистов характерен эпатаж, анархические мотивы.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1621" y="2143116"/>
            <a:ext cx="438596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592933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Мариенгоф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Есенин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ДЕКЛАРАЦИИ ИМАЖИНИСТОВ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— поэты, живописцы, режиссеры, музыканты, прозаики.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Вы — ювелиры жеста, разносчики краски и линии, гранильщики слова.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Вы — наемники красоты, торгаши подлинными строфами, актами, картинами.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Нам стыдно, стыдно и радостно от сознания, что мы должны сегодня прокричать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вамстарую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истину. Но что делать, если вы сами не закричали ее? Эта истина кратка, как любовь женщины, точна, как аптекарские весы, и ярка, как стосильная электрическая лампочка…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63579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С.А. Есенин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2938" y="1428736"/>
            <a:ext cx="5821062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Двадцатый век…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024524"/>
            <a:ext cx="75724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Двадцатый век немыслим без таких великолепных поэтов, как Гумилёв, А. Ахматова, М. Цветаева, О. Мандельштам, А. Блок, С. Есенин, без Волошина, узревшего </a:t>
            </a:r>
            <a:r>
              <a:rPr lang="ru-RU" b="1" i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угасший метеор в пустынях мирозданья</a:t>
            </a:r>
            <a:r>
              <a:rPr lang="ru-RU" b="1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Какими же были русские стихотворцы?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Нобелевский лауреат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И.А. Бунин, А.А. Ахматова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мантии почётного доктора </a:t>
            </a:r>
            <a:r>
              <a:rPr lang="ru-RU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увы! </a:t>
            </a:r>
            <a:r>
              <a:rPr lang="ru-RU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отечественного университета,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Мария,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чьё имя для французов стало синонимом подвижнического служения добру,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Анненский,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знавший 14 языков,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Волошин,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беглым зарисовкам которого геологи изучают до сих пор структуры пород Крымского побережья</a:t>
            </a:r>
            <a:r>
              <a:rPr lang="ru-RU" b="1" i="1" dirty="0"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люди высочайшей культуры, тот светоч мысли, который так необходим нам сейчас!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>
            <a:noAutofit/>
          </a:bodyPr>
          <a:lstStyle/>
          <a:p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Литературный салон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429132"/>
            <a:ext cx="7772400" cy="7858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000240"/>
            <a:ext cx="7572428" cy="369332"/>
          </a:xfrm>
          <a:custGeom>
            <a:avLst/>
            <a:gdLst>
              <a:gd name="connsiteX0" fmla="*/ 0 w 7572428"/>
              <a:gd name="connsiteY0" fmla="*/ 0 h 1877437"/>
              <a:gd name="connsiteX1" fmla="*/ 7572428 w 7572428"/>
              <a:gd name="connsiteY1" fmla="*/ 0 h 1877437"/>
              <a:gd name="connsiteX2" fmla="*/ 7572428 w 7572428"/>
              <a:gd name="connsiteY2" fmla="*/ 1877437 h 1877437"/>
              <a:gd name="connsiteX3" fmla="*/ 0 w 7572428"/>
              <a:gd name="connsiteY3" fmla="*/ 1877437 h 1877437"/>
              <a:gd name="connsiteX4" fmla="*/ 0 w 7572428"/>
              <a:gd name="connsiteY4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2428" h="1877437">
                <a:moveTo>
                  <a:pt x="0" y="0"/>
                </a:moveTo>
                <a:lnTo>
                  <a:pt x="7572428" y="0"/>
                </a:lnTo>
                <a:lnTo>
                  <a:pt x="7572428" y="1877437"/>
                </a:lnTo>
                <a:lnTo>
                  <a:pt x="0" y="18774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-1428792" y="50004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2418" y="285728"/>
            <a:ext cx="828149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серебряный месяц ярко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серебряным веком стыл...</a:t>
            </a:r>
          </a:p>
          <a:p>
            <a:endParaRPr lang="ru-RU" sz="3600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А.А.Ахматова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0572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10287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71480"/>
            <a:ext cx="1047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357430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428868"/>
            <a:ext cx="1866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6"/>
            <a:ext cx="18954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2500306"/>
            <a:ext cx="11620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072074"/>
            <a:ext cx="9715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5143512"/>
            <a:ext cx="1866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5143512"/>
            <a:ext cx="19716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286256"/>
            <a:ext cx="10287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000496" y="1928803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Символисты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37861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Акмеисты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5906460"/>
            <a:ext cx="1857388" cy="38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Футуристы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Имажинисты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7158" y="2214554"/>
            <a:ext cx="1290308" cy="1696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786578" y="857232"/>
            <a:ext cx="1333528" cy="1142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0430" y="5143512"/>
            <a:ext cx="1084493" cy="150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Символизм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u="sng" dirty="0" smtClean="0">
                <a:latin typeface="+mj-lt"/>
              </a:rPr>
              <a:t>Символи́зм</a:t>
            </a:r>
            <a:r>
              <a:rPr lang="ru-RU" b="1" dirty="0" smtClean="0">
                <a:latin typeface="+mj-lt"/>
              </a:rPr>
              <a:t>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 из крупнейших направлений в искусстве , возникшее во Франции в 1870-80-х гг. и достигшее наибольшего развития на рубеже XIX и XX веков, прежде всего в самой Франции, Бельгии и России.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Термин «символизм» в искусстве впервые был введён в обращение французским поэтом Жаном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Мореасом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одноимённом манифесте —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Symbolisme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74416"/>
            <a:ext cx="3643338" cy="520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607220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Мореас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элементы поэзии символистов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Мережковский сформулировал три главных элемента новой поэзии: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Мистическое содержание.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Символы.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художественной впечатлительности.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28614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8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Мережковский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Акмеизм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Акмеи́зм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άκμη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«высшая степень, вершина, цветение, цветущая пора») — литературное течение, противостоящее символизму и возникшее в начале XX века в России.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Акмеисты провозглашали материальность, предметность тематики и образов, точность слова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642918"/>
            <a:ext cx="20955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29066"/>
            <a:ext cx="19050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768" y="364331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Н.С. Гумилёв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8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Городецкий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акмеистов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освобождение поэзии от символистских призывов к идеальному, возвращение ей ясности, вещности, "радостного любования бытием";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стремление придать слову определенное точное значение , основывать произведения на конкретной образности, требование "прекрасной ясности";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обращение к человеку к "подлинности его чувств";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поэтизацию мира первозданных эмоций, первобытно - биологического природного начала, доисторической жизни Земли и человека.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285752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857496"/>
            <a:ext cx="271464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642939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И.Э. Мандельштам. А.А. Ахматова.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Футуризм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Футури́зм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futurum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будущее) — общее название художественных авангардистских движений 1910-х — начало 1920-х годов, прежде всего в Италии и России. 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Футуристов интересовало не столько содержание, сколько форма стихосложения.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придумывали новые слова, использовали вульгарную лексику, профессиональный жаргон, язык документа, плаката и афиш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00174"/>
            <a:ext cx="3429023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642939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Бурлюк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654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Символизм </vt:lpstr>
      <vt:lpstr>Главные элементы поэзии символистов</vt:lpstr>
      <vt:lpstr>Акмеизм </vt:lpstr>
      <vt:lpstr> Принципы акмеистов  </vt:lpstr>
      <vt:lpstr>Футуризм</vt:lpstr>
      <vt:lpstr>Основные черты футуризма</vt:lpstr>
      <vt:lpstr>Имажинизм </vt:lpstr>
      <vt:lpstr>ИЗ ДЕКЛАРАЦИИ ИМАЖИНИСТОВ </vt:lpstr>
      <vt:lpstr>Двадцатый век…</vt:lpstr>
    </vt:vector>
  </TitlesOfParts>
  <Company>МБОУ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«Серебряный век» русской поэзии</dc:title>
  <dc:creator>Пользователь ПК</dc:creator>
  <cp:lastModifiedBy>Tata</cp:lastModifiedBy>
  <cp:revision>80</cp:revision>
  <dcterms:created xsi:type="dcterms:W3CDTF">2012-12-01T12:10:38Z</dcterms:created>
  <dcterms:modified xsi:type="dcterms:W3CDTF">2013-03-04T12:24:28Z</dcterms:modified>
</cp:coreProperties>
</file>