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60" r:id="rId4"/>
    <p:sldId id="271" r:id="rId5"/>
    <p:sldId id="272" r:id="rId6"/>
    <p:sldId id="274" r:id="rId7"/>
    <p:sldId id="263" r:id="rId8"/>
    <p:sldId id="262" r:id="rId9"/>
    <p:sldId id="266" r:id="rId10"/>
    <p:sldId id="268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2" autoAdjust="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78AE-EC66-477E-82ED-7FBE7180BF8C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51671-CD5E-442D-A68F-370E217E9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://i028.radikal.ru/0805/53/dc6b607bab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83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5934670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Пословицы о маме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masaustu-resimleri.com/d/6906-2/Kalit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249595">
            <a:off x="1662713" y="1974094"/>
            <a:ext cx="55849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Сыр калача белее, а мать всех друзей милее.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4427/38558562.0/0_85dde_9befee76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59" r="6048"/>
          <a:stretch>
            <a:fillRect/>
          </a:stretch>
        </p:blipFill>
        <p:spPr bwMode="auto">
          <a:xfrm>
            <a:off x="0" y="0"/>
            <a:ext cx="6444208" cy="60108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3477171" y="3861048"/>
            <a:ext cx="56668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 такого дружка, как родная матушка.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2" name="AutoShape 2" descr="http://www.resimvadisi.com/data/media/37/5.jpg"/>
          <p:cNvSpPr>
            <a:spLocks noChangeAspect="1" noChangeArrowheads="1"/>
          </p:cNvSpPr>
          <p:nvPr/>
        </p:nvSpPr>
        <p:spPr bwMode="auto">
          <a:xfrm>
            <a:off x="63500" y="-136525"/>
            <a:ext cx="514350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www.resimvadisi.com/data/media/37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509120"/>
            <a:ext cx="89644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солнышке тепло, при матери добро. 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260" y="0"/>
            <a:ext cx="92361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2348880"/>
            <a:ext cx="50405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Материнская ласка конца не знает.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3707769f2f5"/>
          <p:cNvPicPr>
            <a:picLocks noChangeAspect="1" noChangeArrowheads="1"/>
          </p:cNvPicPr>
          <p:nvPr/>
        </p:nvPicPr>
        <p:blipFill>
          <a:blip r:embed="rId2" cstate="print"/>
          <a:srcRect l="4326" t="3490" r="4326" b="377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11560" y="4725144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Материнская молитва со дна моря достанет. </a:t>
            </a:r>
            <a:endParaRPr kumimoji="0" lang="ru-RU" sz="54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55.tinypic.com/16p8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3" y="0"/>
            <a:ext cx="9127067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297009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Птица радуется весне, а младенец матери.</a:t>
            </a:r>
            <a:endParaRPr kumimoji="0" lang="ru-RU" sz="54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g171.imageshack.us/img171/2198/89b0765f3d009714f43d5dbkq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755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454967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Сердце матери греет лучше солнца. </a:t>
            </a:r>
            <a:endParaRPr kumimoji="0" lang="ru-RU" sz="5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cs11315.userapi.com/u1426718/-6/x_35a76aa4.jpg"/>
          <p:cNvPicPr>
            <a:picLocks noChangeAspect="1" noChangeArrowheads="1"/>
          </p:cNvPicPr>
          <p:nvPr/>
        </p:nvPicPr>
        <p:blipFill>
          <a:blip r:embed="rId2" cstate="print"/>
          <a:srcRect b="6279"/>
          <a:stretch>
            <a:fillRect/>
          </a:stretch>
        </p:blipFill>
        <p:spPr bwMode="auto">
          <a:xfrm>
            <a:off x="0" y="0"/>
            <a:ext cx="92037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157192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Материнская ласка 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конца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знает.</a:t>
            </a:r>
            <a:b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static.diary.ru/userdir/4/5/7/3/457309/69633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924944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Мать всякому делу голова.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AutoShape 2" descr="http://img0.liveinternet.ru/images/attach/c/1/60/989/60989864_Nature_Flowers_Daisies_summer_grass_beetles_022623_.jpg"/>
          <p:cNvSpPr>
            <a:spLocks noChangeAspect="1" noChangeArrowheads="1"/>
          </p:cNvSpPr>
          <p:nvPr/>
        </p:nvSpPr>
        <p:spPr bwMode="auto">
          <a:xfrm>
            <a:off x="63500" y="-136525"/>
            <a:ext cx="514350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img0.liveinternet.ru/images/attach/c/1/60/989/60989864_Nature_Flowers_Daisies_summer_grass_beetles_02262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2809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Материнский гнев что весенний снег: и много выпадет, да скоро растает.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81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21</cp:revision>
  <dcterms:created xsi:type="dcterms:W3CDTF">2012-10-31T11:13:08Z</dcterms:created>
  <dcterms:modified xsi:type="dcterms:W3CDTF">2012-11-06T21:20:38Z</dcterms:modified>
</cp:coreProperties>
</file>