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41C1D7-AF9B-4A0B-9BBB-C1E71C81C6C5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4A75BC-2B45-411E-8616-5CB21614B9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B050"/>
                </a:solidFill>
              </a:rPr>
              <a:t>Ecological problems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300" b="1" dirty="0" smtClean="0"/>
              <a:t>Aim</a:t>
            </a:r>
            <a:r>
              <a:rPr lang="ru-RU" dirty="0" smtClean="0"/>
              <a:t>:</a:t>
            </a:r>
            <a:r>
              <a:rPr lang="en-US" dirty="0" smtClean="0"/>
              <a:t> by the end of the lesson students will learn to make dialogues and talk about ecological problems using traversed </a:t>
            </a:r>
            <a:r>
              <a:rPr lang="en-US" dirty="0" smtClean="0"/>
              <a:t>vocabulary</a:t>
            </a:r>
          </a:p>
          <a:p>
            <a:endParaRPr lang="ru-RU" dirty="0" smtClean="0"/>
          </a:p>
          <a:p>
            <a:r>
              <a:rPr lang="en-US" dirty="0" smtClean="0"/>
              <a:t>Author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Ryzhova</a:t>
            </a:r>
            <a:r>
              <a:rPr lang="en-US" dirty="0" smtClean="0"/>
              <a:t> Olga </a:t>
            </a:r>
            <a:r>
              <a:rPr lang="en-US" dirty="0" err="1" smtClean="0"/>
              <a:t>Alexandrovna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Earth is my home.</a:t>
            </a:r>
            <a:br>
              <a:rPr lang="en-US" dirty="0" smtClean="0"/>
            </a:br>
            <a:r>
              <a:rPr lang="en-US" dirty="0" smtClean="0"/>
              <a:t>I promise </a:t>
            </a:r>
            <a:r>
              <a:rPr lang="en-US" b="1" dirty="0" smtClean="0">
                <a:solidFill>
                  <a:srgbClr val="00B050"/>
                </a:solidFill>
              </a:rPr>
              <a:t>to keep</a:t>
            </a:r>
            <a:r>
              <a:rPr lang="en-US" dirty="0" smtClean="0"/>
              <a:t> it healthy and beautiful.</a:t>
            </a:r>
            <a:br>
              <a:rPr lang="en-US" dirty="0" smtClean="0"/>
            </a:br>
            <a:r>
              <a:rPr lang="en-US" dirty="0" smtClean="0"/>
              <a:t>I will love the land, the air, </a:t>
            </a:r>
            <a:r>
              <a:rPr lang="en-US" b="1" dirty="0" smtClean="0">
                <a:solidFill>
                  <a:srgbClr val="00B050"/>
                </a:solidFill>
              </a:rPr>
              <a:t>the water</a:t>
            </a:r>
            <a:r>
              <a:rPr lang="en-US" dirty="0" smtClean="0"/>
              <a:t> and all living </a:t>
            </a:r>
            <a:r>
              <a:rPr lang="en-US" b="1" dirty="0" smtClean="0">
                <a:solidFill>
                  <a:srgbClr val="00B050"/>
                </a:solidFill>
              </a:rPr>
              <a:t>creatures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I will be a defender of my </a:t>
            </a:r>
            <a:r>
              <a:rPr lang="en-US" b="1" dirty="0" smtClean="0">
                <a:solidFill>
                  <a:srgbClr val="00B050"/>
                </a:solidFill>
              </a:rPr>
              <a:t>planet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United with friends, I will save the </a:t>
            </a:r>
            <a:r>
              <a:rPr lang="en-US" b="1" dirty="0" smtClean="0">
                <a:solidFill>
                  <a:srgbClr val="00B050"/>
                </a:solidFill>
              </a:rPr>
              <a:t>Earth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United with friends, I promise to keep it,</a:t>
            </a:r>
            <a:br>
              <a:rPr lang="en-US" dirty="0" smtClean="0"/>
            </a:br>
            <a:r>
              <a:rPr lang="en-US" dirty="0" smtClean="0"/>
              <a:t>United with friends, I will </a:t>
            </a:r>
            <a:r>
              <a:rPr lang="en-US" b="1" dirty="0" smtClean="0">
                <a:solidFill>
                  <a:srgbClr val="00B050"/>
                </a:solidFill>
              </a:rPr>
              <a:t>love</a:t>
            </a:r>
            <a:r>
              <a:rPr lang="en-US" dirty="0" smtClean="0"/>
              <a:t> the land,</a:t>
            </a:r>
            <a:br>
              <a:rPr lang="en-US" dirty="0" smtClean="0"/>
            </a:br>
            <a:r>
              <a:rPr lang="en-US" dirty="0" smtClean="0"/>
              <a:t>United with </a:t>
            </a:r>
            <a:r>
              <a:rPr lang="en-US" b="1" dirty="0" smtClean="0">
                <a:solidFill>
                  <a:srgbClr val="00B050"/>
                </a:solidFill>
              </a:rPr>
              <a:t>friends</a:t>
            </a:r>
            <a:r>
              <a:rPr lang="en-US" dirty="0" smtClean="0"/>
              <a:t>, I’ll be a defender,</a:t>
            </a:r>
            <a:br>
              <a:rPr lang="en-US" dirty="0" smtClean="0"/>
            </a:br>
            <a:r>
              <a:rPr lang="en-US" dirty="0" smtClean="0"/>
              <a:t>I will </a:t>
            </a:r>
            <a:r>
              <a:rPr lang="en-US" b="1" dirty="0" smtClean="0">
                <a:solidFill>
                  <a:srgbClr val="00B050"/>
                </a:solidFill>
              </a:rPr>
              <a:t>save</a:t>
            </a:r>
            <a:r>
              <a:rPr lang="en-US" dirty="0" smtClean="0"/>
              <a:t> the Earth.</a:t>
            </a:r>
            <a:br>
              <a:rPr lang="en-US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«Kids for saving Earth Promise Song».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c21abcb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9" y="1481138"/>
            <a:ext cx="8072494" cy="48768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can we do to have our planet clean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eep-this-planet-clean1-e1311703660709-198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9024" y="1428736"/>
            <a:ext cx="4800627" cy="48577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can we do to have our planet clean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3" y="2071678"/>
            <a:ext cx="2571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Love our planet!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40807794_img_16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9145" y="1481138"/>
            <a:ext cx="6565709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see at the picture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71612"/>
            <a:ext cx="7572427" cy="478634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see at the picture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2-002-Soderzh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357298"/>
            <a:ext cx="8001056" cy="50006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see at the picture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_Aguas Residuales Almer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8358246" cy="49292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see at the picture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481138"/>
            <a:ext cx="8143932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see at the picture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agryazneni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53369"/>
            <a:ext cx="8001056" cy="43815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see at the picture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3885b26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5" y="1481931"/>
            <a:ext cx="7786742" cy="473315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see at the picture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Earth is my home.</a:t>
            </a:r>
            <a:br>
              <a:rPr lang="en-US" sz="2800" dirty="0" smtClean="0"/>
            </a:br>
            <a:r>
              <a:rPr lang="en-US" sz="2800" dirty="0" smtClean="0"/>
              <a:t>I promise ……… it healthy and beautiful.</a:t>
            </a:r>
            <a:br>
              <a:rPr lang="en-US" sz="2800" dirty="0" smtClean="0"/>
            </a:br>
            <a:r>
              <a:rPr lang="en-US" sz="2800" dirty="0" smtClean="0"/>
              <a:t>I will love the land, the air, ……… and all living ………...</a:t>
            </a:r>
            <a:br>
              <a:rPr lang="en-US" sz="2800" dirty="0" smtClean="0"/>
            </a:br>
            <a:r>
              <a:rPr lang="en-US" sz="2800" dirty="0" smtClean="0"/>
              <a:t>I will be a defender of my ………...</a:t>
            </a:r>
            <a:endParaRPr lang="ru-RU" sz="2800" dirty="0" smtClean="0"/>
          </a:p>
          <a:p>
            <a:r>
              <a:rPr lang="en-US" sz="2800" dirty="0" smtClean="0"/>
              <a:t>United with friends, I will save the ………..</a:t>
            </a:r>
            <a:br>
              <a:rPr lang="en-US" sz="2800" dirty="0" smtClean="0"/>
            </a:br>
            <a:r>
              <a:rPr lang="en-US" sz="2800" dirty="0" smtClean="0"/>
              <a:t>United with friends, I promise to keep it,</a:t>
            </a:r>
            <a:br>
              <a:rPr lang="en-US" sz="2800" dirty="0" smtClean="0"/>
            </a:br>
            <a:r>
              <a:rPr lang="en-US" sz="2800" dirty="0" smtClean="0"/>
              <a:t>United with friends, I will …….. the land,</a:t>
            </a:r>
            <a:br>
              <a:rPr lang="en-US" sz="2800" dirty="0" smtClean="0"/>
            </a:br>
            <a:r>
              <a:rPr lang="en-US" sz="2800" dirty="0" smtClean="0"/>
              <a:t>United with …………., I’ll be a defender,</a:t>
            </a:r>
            <a:br>
              <a:rPr lang="en-US" sz="2800" dirty="0" smtClean="0"/>
            </a:br>
            <a:r>
              <a:rPr lang="en-US" sz="2800" dirty="0" smtClean="0"/>
              <a:t>I will …….. The Earth.</a:t>
            </a:r>
            <a:br>
              <a:rPr lang="en-US" sz="2800" dirty="0" smtClean="0"/>
            </a:b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«Kids for saving Earth Promise Song».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137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Ecological problems</vt:lpstr>
      <vt:lpstr>What can you see at the picture?</vt:lpstr>
      <vt:lpstr>What can you see at the picture?</vt:lpstr>
      <vt:lpstr>What can you see at the picture?</vt:lpstr>
      <vt:lpstr>What can you see at the picture?</vt:lpstr>
      <vt:lpstr>What can you see at the picture?</vt:lpstr>
      <vt:lpstr>What can you see at the picture?</vt:lpstr>
      <vt:lpstr>What can you see at the picture?</vt:lpstr>
      <vt:lpstr>«Kids for saving Earth Promise Song». </vt:lpstr>
      <vt:lpstr>«Kids for saving Earth Promise Song». </vt:lpstr>
      <vt:lpstr>What can we do to have our planet clean?</vt:lpstr>
      <vt:lpstr>What can we do to have our planet clean?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problems</dc:title>
  <dc:creator>Алексей</dc:creator>
  <cp:lastModifiedBy>Administrator</cp:lastModifiedBy>
  <cp:revision>10</cp:revision>
  <dcterms:created xsi:type="dcterms:W3CDTF">2012-12-13T19:24:41Z</dcterms:created>
  <dcterms:modified xsi:type="dcterms:W3CDTF">2013-01-20T08:31:33Z</dcterms:modified>
</cp:coreProperties>
</file>