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D4E30-0C90-4893-ACB4-83EC9DD63F6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091F41-1A41-4F19-A973-66E234EB0AA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rPr>
            <a:t>Социальный педагог</a:t>
          </a:r>
        </a:p>
      </dgm:t>
    </dgm:pt>
    <dgm:pt modelId="{452C672B-0156-47EC-BE00-4B060765E622}" type="parTrans" cxnId="{9F09B69C-F258-4C24-BB61-E259163C9D1D}">
      <dgm:prSet/>
      <dgm:spPr/>
      <dgm:t>
        <a:bodyPr/>
        <a:lstStyle/>
        <a:p>
          <a:endParaRPr lang="ru-RU"/>
        </a:p>
      </dgm:t>
    </dgm:pt>
    <dgm:pt modelId="{95444C43-3C60-41A4-9B74-34BEDFC27A69}" type="sibTrans" cxnId="{9F09B69C-F258-4C24-BB61-E259163C9D1D}">
      <dgm:prSet/>
      <dgm:spPr/>
      <dgm:t>
        <a:bodyPr/>
        <a:lstStyle/>
        <a:p>
          <a:endParaRPr lang="ru-RU"/>
        </a:p>
      </dgm:t>
    </dgm:pt>
    <dgm:pt modelId="{D7769E70-41B6-45A8-8689-F7754537402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ОУО</a:t>
          </a:r>
        </a:p>
      </dgm:t>
    </dgm:pt>
    <dgm:pt modelId="{DC93D84F-E53A-44DE-B6E8-48DA719B9910}" type="parTrans" cxnId="{9BC39531-86BC-4464-9DDB-C69AED45F80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AB7FB15-0319-40E1-8209-305E44E28320}" type="sibTrans" cxnId="{9BC39531-86BC-4464-9DDB-C69AED45F800}">
      <dgm:prSet/>
      <dgm:spPr/>
      <dgm:t>
        <a:bodyPr/>
        <a:lstStyle/>
        <a:p>
          <a:endParaRPr lang="ru-RU"/>
        </a:p>
      </dgm:t>
    </dgm:pt>
    <dgm:pt modelId="{0202C664-4BF5-4697-B73F-FF39E31C1A2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Муниципальные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 службы</a:t>
          </a:r>
        </a:p>
      </dgm:t>
    </dgm:pt>
    <dgm:pt modelId="{6498B0B6-F9FF-44B7-A4B4-BAE84B350BE2}" type="parTrans" cxnId="{F059471B-40F4-4CD0-B7B5-5EA6F6536F9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50BC281-99CA-43AF-8326-4A41FEC2A09A}" type="sibTrans" cxnId="{F059471B-40F4-4CD0-B7B5-5EA6F6536F90}">
      <dgm:prSet/>
      <dgm:spPr/>
      <dgm:t>
        <a:bodyPr/>
        <a:lstStyle/>
        <a:p>
          <a:endParaRPr lang="ru-RU"/>
        </a:p>
      </dgm:t>
    </dgm:pt>
    <dgm:pt modelId="{AFCC9F1E-CEA7-4BD0-97BC-CB9736E2790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Центр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 социальной реабилитации</a:t>
          </a:r>
        </a:p>
      </dgm:t>
    </dgm:pt>
    <dgm:pt modelId="{F89D6A5A-4AA4-4FDF-8D7C-229C9F37BEE6}" type="parTrans" cxnId="{E55643D1-770D-415B-8616-071EFDE540B4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E54F612-C165-421F-B296-8874EC618434}" type="sibTrans" cxnId="{E55643D1-770D-415B-8616-071EFDE540B4}">
      <dgm:prSet/>
      <dgm:spPr/>
      <dgm:t>
        <a:bodyPr/>
        <a:lstStyle/>
        <a:p>
          <a:endParaRPr lang="ru-RU"/>
        </a:p>
      </dgm:t>
    </dgm:pt>
    <dgm:pt modelId="{3ABB6706-B26C-47D7-B4D4-BFCFF20EC80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ПДН  ГОМ</a:t>
          </a:r>
        </a:p>
      </dgm:t>
    </dgm:pt>
    <dgm:pt modelId="{FB266ED3-A2A8-4074-A8EE-B6C9CFC9EE71}" type="parTrans" cxnId="{1C1B2BEF-188E-4CBD-96B5-F7AD49D889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C8C62F3-D3FA-4E2B-AF22-3CA4CD152870}" type="sibTrans" cxnId="{1C1B2BEF-188E-4CBD-96B5-F7AD49D889FE}">
      <dgm:prSet/>
      <dgm:spPr/>
      <dgm:t>
        <a:bodyPr/>
        <a:lstStyle/>
        <a:p>
          <a:endParaRPr lang="ru-RU"/>
        </a:p>
      </dgm:t>
    </dgm:pt>
    <dgm:pt modelId="{ECCA8B8D-3734-47F8-B54B-2E0A9EE43B6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Малые академии  учебных заведений</a:t>
          </a:r>
        </a:p>
      </dgm:t>
    </dgm:pt>
    <dgm:pt modelId="{65A5B718-1CEC-4DD9-B509-3D33AE86042D}" type="parTrans" cxnId="{C694C44B-531A-4D24-9F24-E3971C75BE3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5AE7D03-397C-40BC-925A-D069857B7FC5}" type="sibTrans" cxnId="{C694C44B-531A-4D24-9F24-E3971C75BE31}">
      <dgm:prSet/>
      <dgm:spPr/>
      <dgm:t>
        <a:bodyPr/>
        <a:lstStyle/>
        <a:p>
          <a:endParaRPr lang="ru-RU"/>
        </a:p>
      </dgm:t>
    </dgm:pt>
    <dgm:pt modelId="{509B73D5-E4A2-4D55-9C0C-0C1B933A23D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ЦППРиК  ДиП</a:t>
          </a:r>
        </a:p>
      </dgm:t>
    </dgm:pt>
    <dgm:pt modelId="{8C3FA1F6-E32B-4080-AD42-4DFDC72192E0}" type="parTrans" cxnId="{9B8E3C79-4C55-4BD7-9EC6-37F4F45AFB7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85A6746-F50B-4176-A456-39A2CF9E2AD1}" type="sibTrans" cxnId="{9B8E3C79-4C55-4BD7-9EC6-37F4F45AFB76}">
      <dgm:prSet/>
      <dgm:spPr/>
      <dgm:t>
        <a:bodyPr/>
        <a:lstStyle/>
        <a:p>
          <a:endParaRPr lang="ru-RU"/>
        </a:p>
      </dgm:t>
    </dgm:pt>
    <dgm:pt modelId="{0D4E4D0E-91FD-4907-B4B2-22851B226AD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КДН и ЗП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 г. Якутска</a:t>
          </a:r>
        </a:p>
      </dgm:t>
    </dgm:pt>
    <dgm:pt modelId="{9E314901-175D-45D8-987F-26AB974D75D5}" type="parTrans" cxnId="{96158CAC-0CA0-4251-8BEE-984644E2D25C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B65A4C92-D3F8-4665-860E-6BC58B90D9FF}" type="sibTrans" cxnId="{96158CAC-0CA0-4251-8BEE-984644E2D25C}">
      <dgm:prSet/>
      <dgm:spPr/>
      <dgm:t>
        <a:bodyPr/>
        <a:lstStyle/>
        <a:p>
          <a:endParaRPr lang="ru-RU"/>
        </a:p>
      </dgm:t>
    </dgm:pt>
    <dgm:pt modelId="{32AD8539-D5FE-4C26-8240-A19448EA574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Поликлиники</a:t>
          </a: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rPr>
            <a:t>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диспансеры</a:t>
          </a:r>
        </a:p>
      </dgm:t>
    </dgm:pt>
    <dgm:pt modelId="{2C1E532D-7D25-432B-A65C-E654263DC415}" type="parTrans" cxnId="{0A3A6AB0-78DC-43C7-93A1-D77B94CC5B2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41191F7-573C-4A8F-A827-0F3D445C6A4F}" type="sibTrans" cxnId="{0A3A6AB0-78DC-43C7-93A1-D77B94CC5B20}">
      <dgm:prSet/>
      <dgm:spPr/>
      <dgm:t>
        <a:bodyPr/>
        <a:lstStyle/>
        <a:p>
          <a:endParaRPr lang="ru-RU"/>
        </a:p>
      </dgm:t>
    </dgm:pt>
    <dgm:pt modelId="{A93153C6-D254-499F-803E-2EE1BA8338D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Центр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 поддержки молодежи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 </a:t>
          </a:r>
        </a:p>
      </dgm:t>
    </dgm:pt>
    <dgm:pt modelId="{053DC1AE-9DAB-4909-BDA0-8AD3E8795942}" type="parTrans" cxnId="{E62F981E-FE1D-4AFD-A7E6-2082AE52232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1088AEE-1508-49F4-ADF8-0411E28F4519}" type="sibTrans" cxnId="{E62F981E-FE1D-4AFD-A7E6-2082AE522325}">
      <dgm:prSet/>
      <dgm:spPr/>
      <dgm:t>
        <a:bodyPr/>
        <a:lstStyle/>
        <a:p>
          <a:endParaRPr lang="ru-RU"/>
        </a:p>
      </dgm:t>
    </dgm:pt>
    <dgm:pt modelId="{6C6CAA15-E28D-4510-972C-5494257BECD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Социальная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защита населения</a:t>
          </a:r>
        </a:p>
      </dgm:t>
    </dgm:pt>
    <dgm:pt modelId="{99FCD913-9CCE-4907-BC73-D44539897B83}" type="parTrans" cxnId="{48E8F7A9-A85A-47C2-9E01-CEE57838827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C18593A-A217-489D-868A-EC56E832C1D6}" type="sibTrans" cxnId="{48E8F7A9-A85A-47C2-9E01-CEE578388275}">
      <dgm:prSet/>
      <dgm:spPr/>
      <dgm:t>
        <a:bodyPr/>
        <a:lstStyle/>
        <a:p>
          <a:endParaRPr lang="ru-RU"/>
        </a:p>
      </dgm:t>
    </dgm:pt>
    <dgm:pt modelId="{92234BA0-B912-4C73-9BF3-479BFDFBFDE1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</a:rPr>
            <a:t>Центры досуга</a:t>
          </a:r>
        </a:p>
      </dgm:t>
    </dgm:pt>
    <dgm:pt modelId="{ACBC1AD6-93C2-47B8-8D86-EB58A80476CE}" type="sibTrans" cxnId="{C2E61388-5A6B-4123-8FDA-36B8EFB53B1E}">
      <dgm:prSet/>
      <dgm:spPr/>
      <dgm:t>
        <a:bodyPr/>
        <a:lstStyle/>
        <a:p>
          <a:endParaRPr lang="ru-RU"/>
        </a:p>
      </dgm:t>
    </dgm:pt>
    <dgm:pt modelId="{AE915052-7BA3-44DE-A68A-33A4140B5E28}" type="parTrans" cxnId="{C2E61388-5A6B-4123-8FDA-36B8EFB53B1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A89C3E0-EADC-4671-B46E-85001C991AF2}" type="pres">
      <dgm:prSet presAssocID="{F47D4E30-0C90-4893-ACB4-83EC9DD63F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2ACBAF-CDF2-4868-8149-35176D8CC283}" type="pres">
      <dgm:prSet presAssocID="{65091F41-1A41-4F19-A973-66E234EB0AA6}" presName="centerShape" presStyleLbl="node0" presStyleIdx="0" presStyleCnt="1" custScaleX="170796"/>
      <dgm:spPr/>
      <dgm:t>
        <a:bodyPr/>
        <a:lstStyle/>
        <a:p>
          <a:endParaRPr lang="ru-RU"/>
        </a:p>
      </dgm:t>
    </dgm:pt>
    <dgm:pt modelId="{BAC6D00E-67EE-42FA-950F-C05698C2B57F}" type="pres">
      <dgm:prSet presAssocID="{DC93D84F-E53A-44DE-B6E8-48DA719B9910}" presName="Name9" presStyleLbl="parChTrans1D2" presStyleIdx="0" presStyleCnt="11"/>
      <dgm:spPr/>
      <dgm:t>
        <a:bodyPr/>
        <a:lstStyle/>
        <a:p>
          <a:endParaRPr lang="ru-RU"/>
        </a:p>
      </dgm:t>
    </dgm:pt>
    <dgm:pt modelId="{278915FF-7822-4BCD-8C45-17CA7AE68846}" type="pres">
      <dgm:prSet presAssocID="{DC93D84F-E53A-44DE-B6E8-48DA719B9910}" presName="connTx" presStyleLbl="parChTrans1D2" presStyleIdx="0" presStyleCnt="11"/>
      <dgm:spPr/>
      <dgm:t>
        <a:bodyPr/>
        <a:lstStyle/>
        <a:p>
          <a:endParaRPr lang="ru-RU"/>
        </a:p>
      </dgm:t>
    </dgm:pt>
    <dgm:pt modelId="{A04B02E2-1546-4C1C-98C0-BB7585E2BE34}" type="pres">
      <dgm:prSet presAssocID="{D7769E70-41B6-45A8-8689-F7754537402D}" presName="node" presStyleLbl="node1" presStyleIdx="0" presStyleCnt="11" custScaleX="170010" custScaleY="103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C4AE7-3767-49C1-BCFC-581C33310201}" type="pres">
      <dgm:prSet presAssocID="{6498B0B6-F9FF-44B7-A4B4-BAE84B350BE2}" presName="Name9" presStyleLbl="parChTrans1D2" presStyleIdx="1" presStyleCnt="11"/>
      <dgm:spPr/>
      <dgm:t>
        <a:bodyPr/>
        <a:lstStyle/>
        <a:p>
          <a:endParaRPr lang="ru-RU"/>
        </a:p>
      </dgm:t>
    </dgm:pt>
    <dgm:pt modelId="{33F64CCF-5F18-4EA7-A78B-0050A70B9C67}" type="pres">
      <dgm:prSet presAssocID="{6498B0B6-F9FF-44B7-A4B4-BAE84B350BE2}" presName="connTx" presStyleLbl="parChTrans1D2" presStyleIdx="1" presStyleCnt="11"/>
      <dgm:spPr/>
      <dgm:t>
        <a:bodyPr/>
        <a:lstStyle/>
        <a:p>
          <a:endParaRPr lang="ru-RU"/>
        </a:p>
      </dgm:t>
    </dgm:pt>
    <dgm:pt modelId="{E1240C5C-CAF1-4442-AD57-96CD9F7E3F6B}" type="pres">
      <dgm:prSet presAssocID="{0202C664-4BF5-4697-B73F-FF39E31C1A29}" presName="node" presStyleLbl="node1" presStyleIdx="1" presStyleCnt="11" custScaleX="212061" custRadScaleRad="143587" custRadScaleInc="87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5302A-844E-4624-9047-314567371163}" type="pres">
      <dgm:prSet presAssocID="{F89D6A5A-4AA4-4FDF-8D7C-229C9F37BEE6}" presName="Name9" presStyleLbl="parChTrans1D2" presStyleIdx="2" presStyleCnt="11"/>
      <dgm:spPr/>
      <dgm:t>
        <a:bodyPr/>
        <a:lstStyle/>
        <a:p>
          <a:endParaRPr lang="ru-RU"/>
        </a:p>
      </dgm:t>
    </dgm:pt>
    <dgm:pt modelId="{1DEAAB49-7853-42AD-B41C-0EB39D298244}" type="pres">
      <dgm:prSet presAssocID="{F89D6A5A-4AA4-4FDF-8D7C-229C9F37BEE6}" presName="connTx" presStyleLbl="parChTrans1D2" presStyleIdx="2" presStyleCnt="11"/>
      <dgm:spPr/>
      <dgm:t>
        <a:bodyPr/>
        <a:lstStyle/>
        <a:p>
          <a:endParaRPr lang="ru-RU"/>
        </a:p>
      </dgm:t>
    </dgm:pt>
    <dgm:pt modelId="{3793A95A-ACD0-4166-8F81-F238C3EB2248}" type="pres">
      <dgm:prSet presAssocID="{AFCC9F1E-CEA7-4BD0-97BC-CB9736E2790D}" presName="node" presStyleLbl="node1" presStyleIdx="2" presStyleCnt="11" custScaleX="219415" custRadScaleRad="123333" custRadScaleInc="27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E0412-A140-48A0-BFA6-821F1043B514}" type="pres">
      <dgm:prSet presAssocID="{FB266ED3-A2A8-4074-A8EE-B6C9CFC9EE71}" presName="Name9" presStyleLbl="parChTrans1D2" presStyleIdx="3" presStyleCnt="11"/>
      <dgm:spPr/>
      <dgm:t>
        <a:bodyPr/>
        <a:lstStyle/>
        <a:p>
          <a:endParaRPr lang="ru-RU"/>
        </a:p>
      </dgm:t>
    </dgm:pt>
    <dgm:pt modelId="{3FF4F0FA-7BE3-4125-A887-445B008EB968}" type="pres">
      <dgm:prSet presAssocID="{FB266ED3-A2A8-4074-A8EE-B6C9CFC9EE71}" presName="connTx" presStyleLbl="parChTrans1D2" presStyleIdx="3" presStyleCnt="11"/>
      <dgm:spPr/>
      <dgm:t>
        <a:bodyPr/>
        <a:lstStyle/>
        <a:p>
          <a:endParaRPr lang="ru-RU"/>
        </a:p>
      </dgm:t>
    </dgm:pt>
    <dgm:pt modelId="{73A6BEBB-8EF6-4875-BD25-7DEEA98F38D5}" type="pres">
      <dgm:prSet presAssocID="{3ABB6706-B26C-47D7-B4D4-BFCFF20EC807}" presName="node" presStyleLbl="node1" presStyleIdx="3" presStyleCnt="11" custScaleX="215299" custRadScaleRad="121378" custRadScaleInc="-29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8146E-BEE7-4E4E-9097-7404EED036CA}" type="pres">
      <dgm:prSet presAssocID="{65A5B718-1CEC-4DD9-B509-3D33AE86042D}" presName="Name9" presStyleLbl="parChTrans1D2" presStyleIdx="4" presStyleCnt="11"/>
      <dgm:spPr/>
      <dgm:t>
        <a:bodyPr/>
        <a:lstStyle/>
        <a:p>
          <a:endParaRPr lang="ru-RU"/>
        </a:p>
      </dgm:t>
    </dgm:pt>
    <dgm:pt modelId="{1C2A12CE-40E0-4C57-BED7-87A7AF0F4806}" type="pres">
      <dgm:prSet presAssocID="{65A5B718-1CEC-4DD9-B509-3D33AE86042D}" presName="connTx" presStyleLbl="parChTrans1D2" presStyleIdx="4" presStyleCnt="11"/>
      <dgm:spPr/>
      <dgm:t>
        <a:bodyPr/>
        <a:lstStyle/>
        <a:p>
          <a:endParaRPr lang="ru-RU"/>
        </a:p>
      </dgm:t>
    </dgm:pt>
    <dgm:pt modelId="{2F249F08-BE36-4DB8-A037-8AA7BAE5AC96}" type="pres">
      <dgm:prSet presAssocID="{ECCA8B8D-3734-47F8-B54B-2E0A9EE43B68}" presName="node" presStyleLbl="node1" presStyleIdx="4" presStyleCnt="11" custScaleX="215919" custRadScaleRad="138028" custRadScaleInc="-93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D64A37-1865-4B4D-8BDD-4951CA212063}" type="pres">
      <dgm:prSet presAssocID="{8C3FA1F6-E32B-4080-AD42-4DFDC72192E0}" presName="Name9" presStyleLbl="parChTrans1D2" presStyleIdx="5" presStyleCnt="11"/>
      <dgm:spPr/>
      <dgm:t>
        <a:bodyPr/>
        <a:lstStyle/>
        <a:p>
          <a:endParaRPr lang="ru-RU"/>
        </a:p>
      </dgm:t>
    </dgm:pt>
    <dgm:pt modelId="{E42F9B81-CE2E-4535-95B5-08A37EE9213F}" type="pres">
      <dgm:prSet presAssocID="{8C3FA1F6-E32B-4080-AD42-4DFDC72192E0}" presName="connTx" presStyleLbl="parChTrans1D2" presStyleIdx="5" presStyleCnt="11"/>
      <dgm:spPr/>
      <dgm:t>
        <a:bodyPr/>
        <a:lstStyle/>
        <a:p>
          <a:endParaRPr lang="ru-RU"/>
        </a:p>
      </dgm:t>
    </dgm:pt>
    <dgm:pt modelId="{54D830AC-3D7A-4B0D-824D-2183613A8167}" type="pres">
      <dgm:prSet presAssocID="{509B73D5-E4A2-4D55-9C0C-0C1B933A23DE}" presName="node" presStyleLbl="node1" presStyleIdx="5" presStyleCnt="11" custScaleX="185966" custRadScaleRad="106270" custRadScaleInc="-70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9A31E-C1C3-4593-8B8D-98B9B4590E1D}" type="pres">
      <dgm:prSet presAssocID="{9E314901-175D-45D8-987F-26AB974D75D5}" presName="Name9" presStyleLbl="parChTrans1D2" presStyleIdx="6" presStyleCnt="11"/>
      <dgm:spPr/>
      <dgm:t>
        <a:bodyPr/>
        <a:lstStyle/>
        <a:p>
          <a:endParaRPr lang="ru-RU"/>
        </a:p>
      </dgm:t>
    </dgm:pt>
    <dgm:pt modelId="{1CF02998-AA92-4172-A732-019D72F0B026}" type="pres">
      <dgm:prSet presAssocID="{9E314901-175D-45D8-987F-26AB974D75D5}" presName="connTx" presStyleLbl="parChTrans1D2" presStyleIdx="6" presStyleCnt="11"/>
      <dgm:spPr/>
      <dgm:t>
        <a:bodyPr/>
        <a:lstStyle/>
        <a:p>
          <a:endParaRPr lang="ru-RU"/>
        </a:p>
      </dgm:t>
    </dgm:pt>
    <dgm:pt modelId="{AD58D6A0-2DE7-4967-B892-CF46F55B19DC}" type="pres">
      <dgm:prSet presAssocID="{0D4E4D0E-91FD-4907-B4B2-22851B226AD7}" presName="node" presStyleLbl="node1" presStyleIdx="6" presStyleCnt="11" custScaleX="199481" custRadScaleRad="102030" custRadScaleInc="41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8591E-40B0-441E-9CD1-9C9BAB5E030D}" type="pres">
      <dgm:prSet presAssocID="{2C1E532D-7D25-432B-A65C-E654263DC415}" presName="Name9" presStyleLbl="parChTrans1D2" presStyleIdx="7" presStyleCnt="11"/>
      <dgm:spPr/>
      <dgm:t>
        <a:bodyPr/>
        <a:lstStyle/>
        <a:p>
          <a:endParaRPr lang="ru-RU"/>
        </a:p>
      </dgm:t>
    </dgm:pt>
    <dgm:pt modelId="{A415DDE5-5E8D-46E5-A1DA-0AE812FFE1E9}" type="pres">
      <dgm:prSet presAssocID="{2C1E532D-7D25-432B-A65C-E654263DC415}" presName="connTx" presStyleLbl="parChTrans1D2" presStyleIdx="7" presStyleCnt="11"/>
      <dgm:spPr/>
      <dgm:t>
        <a:bodyPr/>
        <a:lstStyle/>
        <a:p>
          <a:endParaRPr lang="ru-RU"/>
        </a:p>
      </dgm:t>
    </dgm:pt>
    <dgm:pt modelId="{85DD9772-DE48-4447-A458-38CB12D7307C}" type="pres">
      <dgm:prSet presAssocID="{32AD8539-D5FE-4C26-8240-A19448EA574E}" presName="node" presStyleLbl="node1" presStyleIdx="7" presStyleCnt="11" custScaleX="237557" custRadScaleRad="136052" custRadScaleInc="90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6DD1A-05B2-4206-8A79-8E734BDE8005}" type="pres">
      <dgm:prSet presAssocID="{053DC1AE-9DAB-4909-BDA0-8AD3E8795942}" presName="Name9" presStyleLbl="parChTrans1D2" presStyleIdx="8" presStyleCnt="11"/>
      <dgm:spPr/>
      <dgm:t>
        <a:bodyPr/>
        <a:lstStyle/>
        <a:p>
          <a:endParaRPr lang="ru-RU"/>
        </a:p>
      </dgm:t>
    </dgm:pt>
    <dgm:pt modelId="{0D0B4406-3838-4D37-83E4-C3F225AAB461}" type="pres">
      <dgm:prSet presAssocID="{053DC1AE-9DAB-4909-BDA0-8AD3E8795942}" presName="connTx" presStyleLbl="parChTrans1D2" presStyleIdx="8" presStyleCnt="11"/>
      <dgm:spPr/>
      <dgm:t>
        <a:bodyPr/>
        <a:lstStyle/>
        <a:p>
          <a:endParaRPr lang="ru-RU"/>
        </a:p>
      </dgm:t>
    </dgm:pt>
    <dgm:pt modelId="{F452C892-5A90-47B0-B587-AD71E9081C70}" type="pres">
      <dgm:prSet presAssocID="{A93153C6-D254-499F-803E-2EE1BA8338D4}" presName="node" presStyleLbl="node1" presStyleIdx="8" presStyleCnt="11" custScaleX="239122" custRadScaleRad="127556" custRadScaleInc="30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957FE-32A0-40FD-BBA9-4B103FF53BC1}" type="pres">
      <dgm:prSet presAssocID="{AE915052-7BA3-44DE-A68A-33A4140B5E28}" presName="Name9" presStyleLbl="parChTrans1D2" presStyleIdx="9" presStyleCnt="11"/>
      <dgm:spPr/>
      <dgm:t>
        <a:bodyPr/>
        <a:lstStyle/>
        <a:p>
          <a:endParaRPr lang="ru-RU"/>
        </a:p>
      </dgm:t>
    </dgm:pt>
    <dgm:pt modelId="{9B41A0BB-08CC-41A8-A968-E2803F53A1B7}" type="pres">
      <dgm:prSet presAssocID="{AE915052-7BA3-44DE-A68A-33A4140B5E28}" presName="connTx" presStyleLbl="parChTrans1D2" presStyleIdx="9" presStyleCnt="11"/>
      <dgm:spPr/>
      <dgm:t>
        <a:bodyPr/>
        <a:lstStyle/>
        <a:p>
          <a:endParaRPr lang="ru-RU"/>
        </a:p>
      </dgm:t>
    </dgm:pt>
    <dgm:pt modelId="{A5299362-9309-4168-80C1-40166F0AF75C}" type="pres">
      <dgm:prSet presAssocID="{92234BA0-B912-4C73-9BF3-479BFDFBFDE1}" presName="node" presStyleLbl="node1" presStyleIdx="9" presStyleCnt="11" custScaleX="233733" custRadScaleRad="130467" custRadScaleInc="-25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B07615-9B4C-4449-9E3F-A40BC21C36BC}" type="pres">
      <dgm:prSet presAssocID="{99FCD913-9CCE-4907-BC73-D44539897B83}" presName="Name9" presStyleLbl="parChTrans1D2" presStyleIdx="10" presStyleCnt="11"/>
      <dgm:spPr/>
      <dgm:t>
        <a:bodyPr/>
        <a:lstStyle/>
        <a:p>
          <a:endParaRPr lang="ru-RU"/>
        </a:p>
      </dgm:t>
    </dgm:pt>
    <dgm:pt modelId="{BD16DFE4-DA92-47B3-82AF-2014BAEC79C9}" type="pres">
      <dgm:prSet presAssocID="{99FCD913-9CCE-4907-BC73-D44539897B83}" presName="connTx" presStyleLbl="parChTrans1D2" presStyleIdx="10" presStyleCnt="11"/>
      <dgm:spPr/>
      <dgm:t>
        <a:bodyPr/>
        <a:lstStyle/>
        <a:p>
          <a:endParaRPr lang="ru-RU"/>
        </a:p>
      </dgm:t>
    </dgm:pt>
    <dgm:pt modelId="{78EC63B1-25D7-4286-953C-6ABCF979D842}" type="pres">
      <dgm:prSet presAssocID="{6C6CAA15-E28D-4510-972C-5494257BECDA}" presName="node" presStyleLbl="node1" presStyleIdx="10" presStyleCnt="11" custScaleX="210864" custRadScaleRad="144046" custRadScaleInc="-88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BC3A2B-FA32-49FD-A5AD-5756C4B6F9DA}" type="presOf" srcId="{D7769E70-41B6-45A8-8689-F7754537402D}" destId="{A04B02E2-1546-4C1C-98C0-BB7585E2BE34}" srcOrd="0" destOrd="0" presId="urn:microsoft.com/office/officeart/2005/8/layout/radial1"/>
    <dgm:cxn modelId="{9BC39531-86BC-4464-9DDB-C69AED45F800}" srcId="{65091F41-1A41-4F19-A973-66E234EB0AA6}" destId="{D7769E70-41B6-45A8-8689-F7754537402D}" srcOrd="0" destOrd="0" parTransId="{DC93D84F-E53A-44DE-B6E8-48DA719B9910}" sibTransId="{3AB7FB15-0319-40E1-8209-305E44E28320}"/>
    <dgm:cxn modelId="{6F78C68B-3A93-4305-BB6D-C535B36C9300}" type="presOf" srcId="{99FCD913-9CCE-4907-BC73-D44539897B83}" destId="{BD16DFE4-DA92-47B3-82AF-2014BAEC79C9}" srcOrd="1" destOrd="0" presId="urn:microsoft.com/office/officeart/2005/8/layout/radial1"/>
    <dgm:cxn modelId="{AC50199C-0902-4BDB-A361-7110CCE14ECC}" type="presOf" srcId="{053DC1AE-9DAB-4909-BDA0-8AD3E8795942}" destId="{5576DD1A-05B2-4206-8A79-8E734BDE8005}" srcOrd="0" destOrd="0" presId="urn:microsoft.com/office/officeart/2005/8/layout/radial1"/>
    <dgm:cxn modelId="{218F9BFE-33CB-4981-9A3A-4DC68A540FD0}" type="presOf" srcId="{AFCC9F1E-CEA7-4BD0-97BC-CB9736E2790D}" destId="{3793A95A-ACD0-4166-8F81-F238C3EB2248}" srcOrd="0" destOrd="0" presId="urn:microsoft.com/office/officeart/2005/8/layout/radial1"/>
    <dgm:cxn modelId="{E55643D1-770D-415B-8616-071EFDE540B4}" srcId="{65091F41-1A41-4F19-A973-66E234EB0AA6}" destId="{AFCC9F1E-CEA7-4BD0-97BC-CB9736E2790D}" srcOrd="2" destOrd="0" parTransId="{F89D6A5A-4AA4-4FDF-8D7C-229C9F37BEE6}" sibTransId="{FE54F612-C165-421F-B296-8874EC618434}"/>
    <dgm:cxn modelId="{2B77295A-22AD-4BC3-9569-F3A4331B0E31}" type="presOf" srcId="{AE915052-7BA3-44DE-A68A-33A4140B5E28}" destId="{DF7957FE-32A0-40FD-BBA9-4B103FF53BC1}" srcOrd="0" destOrd="0" presId="urn:microsoft.com/office/officeart/2005/8/layout/radial1"/>
    <dgm:cxn modelId="{0F12A45D-A807-429F-9CCD-4CE1BF55F87C}" type="presOf" srcId="{2C1E532D-7D25-432B-A65C-E654263DC415}" destId="{3EE8591E-40B0-441E-9CD1-9C9BAB5E030D}" srcOrd="0" destOrd="0" presId="urn:microsoft.com/office/officeart/2005/8/layout/radial1"/>
    <dgm:cxn modelId="{17D68799-915E-4C0F-9BE0-7433DBC1CEDF}" type="presOf" srcId="{8C3FA1F6-E32B-4080-AD42-4DFDC72192E0}" destId="{E42F9B81-CE2E-4535-95B5-08A37EE9213F}" srcOrd="1" destOrd="0" presId="urn:microsoft.com/office/officeart/2005/8/layout/radial1"/>
    <dgm:cxn modelId="{96158CAC-0CA0-4251-8BEE-984644E2D25C}" srcId="{65091F41-1A41-4F19-A973-66E234EB0AA6}" destId="{0D4E4D0E-91FD-4907-B4B2-22851B226AD7}" srcOrd="6" destOrd="0" parTransId="{9E314901-175D-45D8-987F-26AB974D75D5}" sibTransId="{B65A4C92-D3F8-4665-860E-6BC58B90D9FF}"/>
    <dgm:cxn modelId="{6A83E340-93AA-49EA-A98A-D26B73BA45BF}" type="presOf" srcId="{9E314901-175D-45D8-987F-26AB974D75D5}" destId="{73D9A31E-C1C3-4593-8B8D-98B9B4590E1D}" srcOrd="0" destOrd="0" presId="urn:microsoft.com/office/officeart/2005/8/layout/radial1"/>
    <dgm:cxn modelId="{1E594B43-5FD7-41E4-98CD-505C0C29EB7D}" type="presOf" srcId="{053DC1AE-9DAB-4909-BDA0-8AD3E8795942}" destId="{0D0B4406-3838-4D37-83E4-C3F225AAB461}" srcOrd="1" destOrd="0" presId="urn:microsoft.com/office/officeart/2005/8/layout/radial1"/>
    <dgm:cxn modelId="{C694C44B-531A-4D24-9F24-E3971C75BE31}" srcId="{65091F41-1A41-4F19-A973-66E234EB0AA6}" destId="{ECCA8B8D-3734-47F8-B54B-2E0A9EE43B68}" srcOrd="4" destOrd="0" parTransId="{65A5B718-1CEC-4DD9-B509-3D33AE86042D}" sibTransId="{55AE7D03-397C-40BC-925A-D069857B7FC5}"/>
    <dgm:cxn modelId="{33FF6140-A5F4-443C-A405-735888AEA8B8}" type="presOf" srcId="{9E314901-175D-45D8-987F-26AB974D75D5}" destId="{1CF02998-AA92-4172-A732-019D72F0B026}" srcOrd="1" destOrd="0" presId="urn:microsoft.com/office/officeart/2005/8/layout/radial1"/>
    <dgm:cxn modelId="{9B8E3C79-4C55-4BD7-9EC6-37F4F45AFB76}" srcId="{65091F41-1A41-4F19-A973-66E234EB0AA6}" destId="{509B73D5-E4A2-4D55-9C0C-0C1B933A23DE}" srcOrd="5" destOrd="0" parTransId="{8C3FA1F6-E32B-4080-AD42-4DFDC72192E0}" sibTransId="{785A6746-F50B-4176-A456-39A2CF9E2AD1}"/>
    <dgm:cxn modelId="{3E2E0863-0165-49AD-AE0E-D79E06BE1528}" type="presOf" srcId="{0202C664-4BF5-4697-B73F-FF39E31C1A29}" destId="{E1240C5C-CAF1-4442-AD57-96CD9F7E3F6B}" srcOrd="0" destOrd="0" presId="urn:microsoft.com/office/officeart/2005/8/layout/radial1"/>
    <dgm:cxn modelId="{C7A96C72-AC59-4A51-BE0A-7F814C5CBC9B}" type="presOf" srcId="{FB266ED3-A2A8-4074-A8EE-B6C9CFC9EE71}" destId="{3FF4F0FA-7BE3-4125-A887-445B008EB968}" srcOrd="1" destOrd="0" presId="urn:microsoft.com/office/officeart/2005/8/layout/radial1"/>
    <dgm:cxn modelId="{5CB3900B-047A-4C95-A226-FE4F40B8E645}" type="presOf" srcId="{6498B0B6-F9FF-44B7-A4B4-BAE84B350BE2}" destId="{33F64CCF-5F18-4EA7-A78B-0050A70B9C67}" srcOrd="1" destOrd="0" presId="urn:microsoft.com/office/officeart/2005/8/layout/radial1"/>
    <dgm:cxn modelId="{84AB2088-26B5-4F08-A070-C25D6D460E79}" type="presOf" srcId="{2C1E532D-7D25-432B-A65C-E654263DC415}" destId="{A415DDE5-5E8D-46E5-A1DA-0AE812FFE1E9}" srcOrd="1" destOrd="0" presId="urn:microsoft.com/office/officeart/2005/8/layout/radial1"/>
    <dgm:cxn modelId="{DF34637A-E98B-428F-902A-07F0D0B7B58F}" type="presOf" srcId="{F47D4E30-0C90-4893-ACB4-83EC9DD63F66}" destId="{FA89C3E0-EADC-4671-B46E-85001C991AF2}" srcOrd="0" destOrd="0" presId="urn:microsoft.com/office/officeart/2005/8/layout/radial1"/>
    <dgm:cxn modelId="{5F4C7F75-9665-490E-86EC-DE40A15896CD}" type="presOf" srcId="{65A5B718-1CEC-4DD9-B509-3D33AE86042D}" destId="{C5C8146E-BEE7-4E4E-9097-7404EED036CA}" srcOrd="0" destOrd="0" presId="urn:microsoft.com/office/officeart/2005/8/layout/radial1"/>
    <dgm:cxn modelId="{5D496CBF-BA48-441A-AD0C-2A8822DE7629}" type="presOf" srcId="{6C6CAA15-E28D-4510-972C-5494257BECDA}" destId="{78EC63B1-25D7-4286-953C-6ABCF979D842}" srcOrd="0" destOrd="0" presId="urn:microsoft.com/office/officeart/2005/8/layout/radial1"/>
    <dgm:cxn modelId="{DBB26445-13F8-41D2-8424-CCB4B677FDA7}" type="presOf" srcId="{99FCD913-9CCE-4907-BC73-D44539897B83}" destId="{72B07615-9B4C-4449-9E3F-A40BC21C36BC}" srcOrd="0" destOrd="0" presId="urn:microsoft.com/office/officeart/2005/8/layout/radial1"/>
    <dgm:cxn modelId="{0085DFAB-E02B-4319-8D06-5044E5255217}" type="presOf" srcId="{8C3FA1F6-E32B-4080-AD42-4DFDC72192E0}" destId="{13D64A37-1865-4B4D-8BDD-4951CA212063}" srcOrd="0" destOrd="0" presId="urn:microsoft.com/office/officeart/2005/8/layout/radial1"/>
    <dgm:cxn modelId="{B8592FAC-A222-40CF-81A5-4C3A25E5BC4A}" type="presOf" srcId="{DC93D84F-E53A-44DE-B6E8-48DA719B9910}" destId="{278915FF-7822-4BCD-8C45-17CA7AE68846}" srcOrd="1" destOrd="0" presId="urn:microsoft.com/office/officeart/2005/8/layout/radial1"/>
    <dgm:cxn modelId="{E8A19A4A-58F2-4339-80B4-F3CB64FD8141}" type="presOf" srcId="{65091F41-1A41-4F19-A973-66E234EB0AA6}" destId="{CD2ACBAF-CDF2-4868-8149-35176D8CC283}" srcOrd="0" destOrd="0" presId="urn:microsoft.com/office/officeart/2005/8/layout/radial1"/>
    <dgm:cxn modelId="{F059471B-40F4-4CD0-B7B5-5EA6F6536F90}" srcId="{65091F41-1A41-4F19-A973-66E234EB0AA6}" destId="{0202C664-4BF5-4697-B73F-FF39E31C1A29}" srcOrd="1" destOrd="0" parTransId="{6498B0B6-F9FF-44B7-A4B4-BAE84B350BE2}" sibTransId="{D50BC281-99CA-43AF-8326-4A41FEC2A09A}"/>
    <dgm:cxn modelId="{AB67645D-CFEE-4352-AE0A-BCD15831DDF9}" type="presOf" srcId="{92234BA0-B912-4C73-9BF3-479BFDFBFDE1}" destId="{A5299362-9309-4168-80C1-40166F0AF75C}" srcOrd="0" destOrd="0" presId="urn:microsoft.com/office/officeart/2005/8/layout/radial1"/>
    <dgm:cxn modelId="{7AE9C242-7535-45F4-8900-73A1D2B5AB0F}" type="presOf" srcId="{65A5B718-1CEC-4DD9-B509-3D33AE86042D}" destId="{1C2A12CE-40E0-4C57-BED7-87A7AF0F4806}" srcOrd="1" destOrd="0" presId="urn:microsoft.com/office/officeart/2005/8/layout/radial1"/>
    <dgm:cxn modelId="{31DADCAE-6660-43C0-BBCD-BC2BB361AD8E}" type="presOf" srcId="{32AD8539-D5FE-4C26-8240-A19448EA574E}" destId="{85DD9772-DE48-4447-A458-38CB12D7307C}" srcOrd="0" destOrd="0" presId="urn:microsoft.com/office/officeart/2005/8/layout/radial1"/>
    <dgm:cxn modelId="{F979AF89-5598-4C93-84DF-26AA21B50E9B}" type="presOf" srcId="{6498B0B6-F9FF-44B7-A4B4-BAE84B350BE2}" destId="{452C4AE7-3767-49C1-BCFC-581C33310201}" srcOrd="0" destOrd="0" presId="urn:microsoft.com/office/officeart/2005/8/layout/radial1"/>
    <dgm:cxn modelId="{F80718E1-B2AA-4CD0-A6FB-F81650B9DEF1}" type="presOf" srcId="{AE915052-7BA3-44DE-A68A-33A4140B5E28}" destId="{9B41A0BB-08CC-41A8-A968-E2803F53A1B7}" srcOrd="1" destOrd="0" presId="urn:microsoft.com/office/officeart/2005/8/layout/radial1"/>
    <dgm:cxn modelId="{9F09B69C-F258-4C24-BB61-E259163C9D1D}" srcId="{F47D4E30-0C90-4893-ACB4-83EC9DD63F66}" destId="{65091F41-1A41-4F19-A973-66E234EB0AA6}" srcOrd="0" destOrd="0" parTransId="{452C672B-0156-47EC-BE00-4B060765E622}" sibTransId="{95444C43-3C60-41A4-9B74-34BEDFC27A69}"/>
    <dgm:cxn modelId="{E17EAB84-42D4-4137-B1A0-5198B61C9A1A}" type="presOf" srcId="{DC93D84F-E53A-44DE-B6E8-48DA719B9910}" destId="{BAC6D00E-67EE-42FA-950F-C05698C2B57F}" srcOrd="0" destOrd="0" presId="urn:microsoft.com/office/officeart/2005/8/layout/radial1"/>
    <dgm:cxn modelId="{1A74F91C-C7B1-4C74-97BB-D1240005E356}" type="presOf" srcId="{F89D6A5A-4AA4-4FDF-8D7C-229C9F37BEE6}" destId="{1DEAAB49-7853-42AD-B41C-0EB39D298244}" srcOrd="1" destOrd="0" presId="urn:microsoft.com/office/officeart/2005/8/layout/radial1"/>
    <dgm:cxn modelId="{254A9DBD-6A7C-49F6-BF39-22E4E7963B4D}" type="presOf" srcId="{A93153C6-D254-499F-803E-2EE1BA8338D4}" destId="{F452C892-5A90-47B0-B587-AD71E9081C70}" srcOrd="0" destOrd="0" presId="urn:microsoft.com/office/officeart/2005/8/layout/radial1"/>
    <dgm:cxn modelId="{1C1B2BEF-188E-4CBD-96B5-F7AD49D889FE}" srcId="{65091F41-1A41-4F19-A973-66E234EB0AA6}" destId="{3ABB6706-B26C-47D7-B4D4-BFCFF20EC807}" srcOrd="3" destOrd="0" parTransId="{FB266ED3-A2A8-4074-A8EE-B6C9CFC9EE71}" sibTransId="{EC8C62F3-D3FA-4E2B-AF22-3CA4CD152870}"/>
    <dgm:cxn modelId="{44EF9860-B3A5-4A87-90F8-FF753A9C499C}" type="presOf" srcId="{FB266ED3-A2A8-4074-A8EE-B6C9CFC9EE71}" destId="{ACEE0412-A140-48A0-BFA6-821F1043B514}" srcOrd="0" destOrd="0" presId="urn:microsoft.com/office/officeart/2005/8/layout/radial1"/>
    <dgm:cxn modelId="{51238C83-7B04-48EE-8A8D-E22AE28F165E}" type="presOf" srcId="{0D4E4D0E-91FD-4907-B4B2-22851B226AD7}" destId="{AD58D6A0-2DE7-4967-B892-CF46F55B19DC}" srcOrd="0" destOrd="0" presId="urn:microsoft.com/office/officeart/2005/8/layout/radial1"/>
    <dgm:cxn modelId="{98166F31-1A9A-4DFD-9859-3C77A9213978}" type="presOf" srcId="{F89D6A5A-4AA4-4FDF-8D7C-229C9F37BEE6}" destId="{C705302A-844E-4624-9047-314567371163}" srcOrd="0" destOrd="0" presId="urn:microsoft.com/office/officeart/2005/8/layout/radial1"/>
    <dgm:cxn modelId="{C2E61388-5A6B-4123-8FDA-36B8EFB53B1E}" srcId="{65091F41-1A41-4F19-A973-66E234EB0AA6}" destId="{92234BA0-B912-4C73-9BF3-479BFDFBFDE1}" srcOrd="9" destOrd="0" parTransId="{AE915052-7BA3-44DE-A68A-33A4140B5E28}" sibTransId="{ACBC1AD6-93C2-47B8-8D86-EB58A80476CE}"/>
    <dgm:cxn modelId="{48E8F7A9-A85A-47C2-9E01-CEE578388275}" srcId="{65091F41-1A41-4F19-A973-66E234EB0AA6}" destId="{6C6CAA15-E28D-4510-972C-5494257BECDA}" srcOrd="10" destOrd="0" parTransId="{99FCD913-9CCE-4907-BC73-D44539897B83}" sibTransId="{1C18593A-A217-489D-868A-EC56E832C1D6}"/>
    <dgm:cxn modelId="{4F9E9645-EA25-49C5-9AFC-7937D52CAB38}" type="presOf" srcId="{3ABB6706-B26C-47D7-B4D4-BFCFF20EC807}" destId="{73A6BEBB-8EF6-4875-BD25-7DEEA98F38D5}" srcOrd="0" destOrd="0" presId="urn:microsoft.com/office/officeart/2005/8/layout/radial1"/>
    <dgm:cxn modelId="{FCA6EEDE-EF4B-4E64-818E-A377995CB3E0}" type="presOf" srcId="{ECCA8B8D-3734-47F8-B54B-2E0A9EE43B68}" destId="{2F249F08-BE36-4DB8-A037-8AA7BAE5AC96}" srcOrd="0" destOrd="0" presId="urn:microsoft.com/office/officeart/2005/8/layout/radial1"/>
    <dgm:cxn modelId="{E62F981E-FE1D-4AFD-A7E6-2082AE522325}" srcId="{65091F41-1A41-4F19-A973-66E234EB0AA6}" destId="{A93153C6-D254-499F-803E-2EE1BA8338D4}" srcOrd="8" destOrd="0" parTransId="{053DC1AE-9DAB-4909-BDA0-8AD3E8795942}" sibTransId="{21088AEE-1508-49F4-ADF8-0411E28F4519}"/>
    <dgm:cxn modelId="{9766DCD7-4FD6-4E5E-B28A-55968D3C7C32}" type="presOf" srcId="{509B73D5-E4A2-4D55-9C0C-0C1B933A23DE}" destId="{54D830AC-3D7A-4B0D-824D-2183613A8167}" srcOrd="0" destOrd="0" presId="urn:microsoft.com/office/officeart/2005/8/layout/radial1"/>
    <dgm:cxn modelId="{0A3A6AB0-78DC-43C7-93A1-D77B94CC5B20}" srcId="{65091F41-1A41-4F19-A973-66E234EB0AA6}" destId="{32AD8539-D5FE-4C26-8240-A19448EA574E}" srcOrd="7" destOrd="0" parTransId="{2C1E532D-7D25-432B-A65C-E654263DC415}" sibTransId="{541191F7-573C-4A8F-A827-0F3D445C6A4F}"/>
    <dgm:cxn modelId="{EE6BE6E0-EF74-4AFF-A894-4A83C219B9E3}" type="presParOf" srcId="{FA89C3E0-EADC-4671-B46E-85001C991AF2}" destId="{CD2ACBAF-CDF2-4868-8149-35176D8CC283}" srcOrd="0" destOrd="0" presId="urn:microsoft.com/office/officeart/2005/8/layout/radial1"/>
    <dgm:cxn modelId="{8D75ECB3-D316-4650-8BBF-07ABE893A6EE}" type="presParOf" srcId="{FA89C3E0-EADC-4671-B46E-85001C991AF2}" destId="{BAC6D00E-67EE-42FA-950F-C05698C2B57F}" srcOrd="1" destOrd="0" presId="urn:microsoft.com/office/officeart/2005/8/layout/radial1"/>
    <dgm:cxn modelId="{AF970C6A-24C3-40B4-9B47-0E6D83FF2702}" type="presParOf" srcId="{BAC6D00E-67EE-42FA-950F-C05698C2B57F}" destId="{278915FF-7822-4BCD-8C45-17CA7AE68846}" srcOrd="0" destOrd="0" presId="urn:microsoft.com/office/officeart/2005/8/layout/radial1"/>
    <dgm:cxn modelId="{39FE3F73-B5D4-4244-9252-8949E081213E}" type="presParOf" srcId="{FA89C3E0-EADC-4671-B46E-85001C991AF2}" destId="{A04B02E2-1546-4C1C-98C0-BB7585E2BE34}" srcOrd="2" destOrd="0" presId="urn:microsoft.com/office/officeart/2005/8/layout/radial1"/>
    <dgm:cxn modelId="{0EEFFEC5-59FE-4082-973E-30DF8EC3A061}" type="presParOf" srcId="{FA89C3E0-EADC-4671-B46E-85001C991AF2}" destId="{452C4AE7-3767-49C1-BCFC-581C33310201}" srcOrd="3" destOrd="0" presId="urn:microsoft.com/office/officeart/2005/8/layout/radial1"/>
    <dgm:cxn modelId="{635BC983-F4AA-4AE4-94DA-9E62A9905D52}" type="presParOf" srcId="{452C4AE7-3767-49C1-BCFC-581C33310201}" destId="{33F64CCF-5F18-4EA7-A78B-0050A70B9C67}" srcOrd="0" destOrd="0" presId="urn:microsoft.com/office/officeart/2005/8/layout/radial1"/>
    <dgm:cxn modelId="{85C655C4-5CAF-4319-8822-359F072A03CC}" type="presParOf" srcId="{FA89C3E0-EADC-4671-B46E-85001C991AF2}" destId="{E1240C5C-CAF1-4442-AD57-96CD9F7E3F6B}" srcOrd="4" destOrd="0" presId="urn:microsoft.com/office/officeart/2005/8/layout/radial1"/>
    <dgm:cxn modelId="{639A8DB1-84AC-4489-B44F-27E86E662512}" type="presParOf" srcId="{FA89C3E0-EADC-4671-B46E-85001C991AF2}" destId="{C705302A-844E-4624-9047-314567371163}" srcOrd="5" destOrd="0" presId="urn:microsoft.com/office/officeart/2005/8/layout/radial1"/>
    <dgm:cxn modelId="{EBF23F4A-3B8C-4E22-BDF4-0BE2047F5E36}" type="presParOf" srcId="{C705302A-844E-4624-9047-314567371163}" destId="{1DEAAB49-7853-42AD-B41C-0EB39D298244}" srcOrd="0" destOrd="0" presId="urn:microsoft.com/office/officeart/2005/8/layout/radial1"/>
    <dgm:cxn modelId="{776DA3EF-A982-4EF4-B92D-B5D6C6C4F13E}" type="presParOf" srcId="{FA89C3E0-EADC-4671-B46E-85001C991AF2}" destId="{3793A95A-ACD0-4166-8F81-F238C3EB2248}" srcOrd="6" destOrd="0" presId="urn:microsoft.com/office/officeart/2005/8/layout/radial1"/>
    <dgm:cxn modelId="{FC970F61-6FC1-4E01-B40C-E1D2AAEF3186}" type="presParOf" srcId="{FA89C3E0-EADC-4671-B46E-85001C991AF2}" destId="{ACEE0412-A140-48A0-BFA6-821F1043B514}" srcOrd="7" destOrd="0" presId="urn:microsoft.com/office/officeart/2005/8/layout/radial1"/>
    <dgm:cxn modelId="{E33F54E6-F17A-44A1-82A0-A6C229072BCC}" type="presParOf" srcId="{ACEE0412-A140-48A0-BFA6-821F1043B514}" destId="{3FF4F0FA-7BE3-4125-A887-445B008EB968}" srcOrd="0" destOrd="0" presId="urn:microsoft.com/office/officeart/2005/8/layout/radial1"/>
    <dgm:cxn modelId="{ADAC5D2B-F9AA-432E-9DAF-EB0EB34D710E}" type="presParOf" srcId="{FA89C3E0-EADC-4671-B46E-85001C991AF2}" destId="{73A6BEBB-8EF6-4875-BD25-7DEEA98F38D5}" srcOrd="8" destOrd="0" presId="urn:microsoft.com/office/officeart/2005/8/layout/radial1"/>
    <dgm:cxn modelId="{51D05F9E-EB2F-479A-B115-BDE973464C00}" type="presParOf" srcId="{FA89C3E0-EADC-4671-B46E-85001C991AF2}" destId="{C5C8146E-BEE7-4E4E-9097-7404EED036CA}" srcOrd="9" destOrd="0" presId="urn:microsoft.com/office/officeart/2005/8/layout/radial1"/>
    <dgm:cxn modelId="{06CC5194-0842-4F11-BB93-012F878AAED9}" type="presParOf" srcId="{C5C8146E-BEE7-4E4E-9097-7404EED036CA}" destId="{1C2A12CE-40E0-4C57-BED7-87A7AF0F4806}" srcOrd="0" destOrd="0" presId="urn:microsoft.com/office/officeart/2005/8/layout/radial1"/>
    <dgm:cxn modelId="{E69F0BD2-ABED-4DC8-B772-017DF6441BAC}" type="presParOf" srcId="{FA89C3E0-EADC-4671-B46E-85001C991AF2}" destId="{2F249F08-BE36-4DB8-A037-8AA7BAE5AC96}" srcOrd="10" destOrd="0" presId="urn:microsoft.com/office/officeart/2005/8/layout/radial1"/>
    <dgm:cxn modelId="{00CF8EF5-F4F2-4EF1-96AB-953ABCFFBE3E}" type="presParOf" srcId="{FA89C3E0-EADC-4671-B46E-85001C991AF2}" destId="{13D64A37-1865-4B4D-8BDD-4951CA212063}" srcOrd="11" destOrd="0" presId="urn:microsoft.com/office/officeart/2005/8/layout/radial1"/>
    <dgm:cxn modelId="{7164EE47-D931-496D-BBEB-0605D5AC356D}" type="presParOf" srcId="{13D64A37-1865-4B4D-8BDD-4951CA212063}" destId="{E42F9B81-CE2E-4535-95B5-08A37EE9213F}" srcOrd="0" destOrd="0" presId="urn:microsoft.com/office/officeart/2005/8/layout/radial1"/>
    <dgm:cxn modelId="{A7898DE2-F9BD-4E65-A56B-9B43DA94BCEE}" type="presParOf" srcId="{FA89C3E0-EADC-4671-B46E-85001C991AF2}" destId="{54D830AC-3D7A-4B0D-824D-2183613A8167}" srcOrd="12" destOrd="0" presId="urn:microsoft.com/office/officeart/2005/8/layout/radial1"/>
    <dgm:cxn modelId="{733D5CA4-89A3-49E3-84A0-94733DEBE801}" type="presParOf" srcId="{FA89C3E0-EADC-4671-B46E-85001C991AF2}" destId="{73D9A31E-C1C3-4593-8B8D-98B9B4590E1D}" srcOrd="13" destOrd="0" presId="urn:microsoft.com/office/officeart/2005/8/layout/radial1"/>
    <dgm:cxn modelId="{9F9EC38F-FFF0-4848-BB63-060B9C8BB167}" type="presParOf" srcId="{73D9A31E-C1C3-4593-8B8D-98B9B4590E1D}" destId="{1CF02998-AA92-4172-A732-019D72F0B026}" srcOrd="0" destOrd="0" presId="urn:microsoft.com/office/officeart/2005/8/layout/radial1"/>
    <dgm:cxn modelId="{741EF63F-A857-470A-BA03-75B3D8D38BF9}" type="presParOf" srcId="{FA89C3E0-EADC-4671-B46E-85001C991AF2}" destId="{AD58D6A0-2DE7-4967-B892-CF46F55B19DC}" srcOrd="14" destOrd="0" presId="urn:microsoft.com/office/officeart/2005/8/layout/radial1"/>
    <dgm:cxn modelId="{5453C526-23DF-45C5-AA67-148962CA3026}" type="presParOf" srcId="{FA89C3E0-EADC-4671-B46E-85001C991AF2}" destId="{3EE8591E-40B0-441E-9CD1-9C9BAB5E030D}" srcOrd="15" destOrd="0" presId="urn:microsoft.com/office/officeart/2005/8/layout/radial1"/>
    <dgm:cxn modelId="{FFB10C88-ECC3-4C7A-A81B-ED97460F47F7}" type="presParOf" srcId="{3EE8591E-40B0-441E-9CD1-9C9BAB5E030D}" destId="{A415DDE5-5E8D-46E5-A1DA-0AE812FFE1E9}" srcOrd="0" destOrd="0" presId="urn:microsoft.com/office/officeart/2005/8/layout/radial1"/>
    <dgm:cxn modelId="{0FB1F199-0BC7-4EE0-A62E-715DF73DB903}" type="presParOf" srcId="{FA89C3E0-EADC-4671-B46E-85001C991AF2}" destId="{85DD9772-DE48-4447-A458-38CB12D7307C}" srcOrd="16" destOrd="0" presId="urn:microsoft.com/office/officeart/2005/8/layout/radial1"/>
    <dgm:cxn modelId="{FDFDE627-F20F-4F65-81BD-ACC3173CCD34}" type="presParOf" srcId="{FA89C3E0-EADC-4671-B46E-85001C991AF2}" destId="{5576DD1A-05B2-4206-8A79-8E734BDE8005}" srcOrd="17" destOrd="0" presId="urn:microsoft.com/office/officeart/2005/8/layout/radial1"/>
    <dgm:cxn modelId="{9B1F5A86-F1FC-41DD-883E-DDC6413E9F99}" type="presParOf" srcId="{5576DD1A-05B2-4206-8A79-8E734BDE8005}" destId="{0D0B4406-3838-4D37-83E4-C3F225AAB461}" srcOrd="0" destOrd="0" presId="urn:microsoft.com/office/officeart/2005/8/layout/radial1"/>
    <dgm:cxn modelId="{7882004E-A3F7-4939-9435-6DA8614D62B9}" type="presParOf" srcId="{FA89C3E0-EADC-4671-B46E-85001C991AF2}" destId="{F452C892-5A90-47B0-B587-AD71E9081C70}" srcOrd="18" destOrd="0" presId="urn:microsoft.com/office/officeart/2005/8/layout/radial1"/>
    <dgm:cxn modelId="{378D72EE-466A-4754-89C5-66A9F03D9710}" type="presParOf" srcId="{FA89C3E0-EADC-4671-B46E-85001C991AF2}" destId="{DF7957FE-32A0-40FD-BBA9-4B103FF53BC1}" srcOrd="19" destOrd="0" presId="urn:microsoft.com/office/officeart/2005/8/layout/radial1"/>
    <dgm:cxn modelId="{CA89FD3A-F7CB-449C-A800-BEDF50FB9584}" type="presParOf" srcId="{DF7957FE-32A0-40FD-BBA9-4B103FF53BC1}" destId="{9B41A0BB-08CC-41A8-A968-E2803F53A1B7}" srcOrd="0" destOrd="0" presId="urn:microsoft.com/office/officeart/2005/8/layout/radial1"/>
    <dgm:cxn modelId="{E5F252C7-0163-4034-BC2E-317280EF271B}" type="presParOf" srcId="{FA89C3E0-EADC-4671-B46E-85001C991AF2}" destId="{A5299362-9309-4168-80C1-40166F0AF75C}" srcOrd="20" destOrd="0" presId="urn:microsoft.com/office/officeart/2005/8/layout/radial1"/>
    <dgm:cxn modelId="{8B2E8EFF-8C8D-4AF7-BF92-60ED14BB2483}" type="presParOf" srcId="{FA89C3E0-EADC-4671-B46E-85001C991AF2}" destId="{72B07615-9B4C-4449-9E3F-A40BC21C36BC}" srcOrd="21" destOrd="0" presId="urn:microsoft.com/office/officeart/2005/8/layout/radial1"/>
    <dgm:cxn modelId="{52D3A77F-9669-4CF1-BF54-EF86B776B764}" type="presParOf" srcId="{72B07615-9B4C-4449-9E3F-A40BC21C36BC}" destId="{BD16DFE4-DA92-47B3-82AF-2014BAEC79C9}" srcOrd="0" destOrd="0" presId="urn:microsoft.com/office/officeart/2005/8/layout/radial1"/>
    <dgm:cxn modelId="{473D4141-AFE3-4499-B864-7ADE5C303DF2}" type="presParOf" srcId="{FA89C3E0-EADC-4671-B46E-85001C991AF2}" destId="{78EC63B1-25D7-4286-953C-6ABCF979D842}" srcOrd="22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3528C08-0C61-45C5-8762-A55676CD34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1564C-1D70-4C9C-A625-8373F9FAF354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96C8-49F5-4663-9A8B-9B572351F9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Специфика работы социального педагога в школе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50057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Антонова Лилиана Ивановна,</a:t>
            </a:r>
          </a:p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социальный педагог </a:t>
            </a:r>
          </a:p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МОБУ Мархинской СОШ №1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Взаимодействие социального педагога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с другими учреждениями</a:t>
            </a:r>
            <a:r>
              <a:rPr lang="ru-RU" sz="3200" b="1" dirty="0">
                <a:solidFill>
                  <a:schemeClr val="accent2"/>
                </a:solidFill>
              </a:rPr>
              <a:t/>
            </a:r>
            <a:br>
              <a:rPr lang="ru-RU" sz="3200" b="1" dirty="0">
                <a:solidFill>
                  <a:schemeClr val="accent2"/>
                </a:solidFill>
              </a:rPr>
            </a:br>
            <a:endParaRPr lang="ru-RU" sz="32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850" y="1142984"/>
          <a:ext cx="850423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Социальный педагог в школе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это человек, который знает учащихся с точки зрения их личности, особенностей семейного воспитания, окружения, интересов, склонностей и потребностей.</a:t>
            </a:r>
          </a:p>
          <a:p>
            <a:pPr algn="just"/>
            <a:endParaRPr lang="ru-RU" dirty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ЦЕЛЬ РАБОТЫ:</a:t>
            </a:r>
          </a:p>
          <a:p>
            <a:pPr marL="0" indent="361950"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    предотвращение негативного пути развития личности ребенка.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Задачи деятельности социального педагога: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Своевременно выявить проблемы, возникающие в сфере ближайшего окружения ребенка (</a:t>
            </a:r>
            <a:r>
              <a:rPr lang="ru-RU" sz="2800" dirty="0" smtClean="0">
                <a:solidFill>
                  <a:srgbClr val="FFFF00"/>
                </a:solidFill>
                <a:hlinkClick r:id="rId2" action="ppaction://hlinksldjump"/>
              </a:rPr>
              <a:t>Приложение 1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Обеспечить профилактику аддиктивного поведения ребенка (</a:t>
            </a:r>
            <a:r>
              <a:rPr lang="ru-RU" sz="2800" dirty="0" smtClean="0">
                <a:solidFill>
                  <a:srgbClr val="FFFF00"/>
                </a:solidFill>
                <a:hlinkClick r:id="rId3" action="ppaction://hlinksldjump"/>
              </a:rPr>
              <a:t>Приложение 2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Сформировать  потребность в саморазвитии, самоутверждении, самореализации, оказывать помощь в этих процессах (</a:t>
            </a:r>
            <a:r>
              <a:rPr lang="ru-RU" sz="2800" dirty="0" smtClean="0">
                <a:solidFill>
                  <a:srgbClr val="FFFF00"/>
                </a:solidFill>
                <a:hlinkClick r:id="rId4" action="ppaction://hlinksldjump"/>
              </a:rPr>
              <a:t>Приложение 3</a:t>
            </a:r>
            <a:r>
              <a:rPr lang="ru-RU" sz="2800" dirty="0" smtClean="0">
                <a:solidFill>
                  <a:srgbClr val="FFFF00"/>
                </a:solidFill>
              </a:rPr>
              <a:t>)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Защищать права и организовывать помощь нуждающимся из числа учащихся и их родителей (</a:t>
            </a:r>
            <a:r>
              <a:rPr lang="ru-RU" dirty="0" smtClean="0">
                <a:solidFill>
                  <a:srgbClr val="FFFF00"/>
                </a:solidFill>
                <a:hlinkClick r:id="rId5" action="ppaction://hlinksldjump"/>
              </a:rPr>
              <a:t>Приложение 4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 конец 3">
            <a:hlinkClick r:id="rId6" action="ppaction://hlinksldjump" highlightClick="1"/>
          </p:cNvPr>
          <p:cNvSpPr/>
          <p:nvPr/>
        </p:nvSpPr>
        <p:spPr>
          <a:xfrm>
            <a:off x="7715272" y="6215082"/>
            <a:ext cx="428628" cy="357166"/>
          </a:xfrm>
          <a:prstGeom prst="actionButtonE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Приложение 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4525963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Установление контакта с учащимся, законными представителями, классным руководителем, учителями - предметниками, значимыми для ребенка лицами.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Составление социального паспорта семьи.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Составление и реализация плана индивидуально - профилактического  сопровождения ребенка/семьи.</a:t>
            </a:r>
          </a:p>
          <a:p>
            <a:pPr marL="514350" indent="-514350" algn="just"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5929330"/>
            <a:ext cx="470912" cy="470912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Приложение 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5992"/>
            <a:ext cx="8572560" cy="3840171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Проанализировать  возможность проявления аддиктивного поведения ребенка/ подростка.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 Составление и реализация плана индивидуально - профилактического  сопровождения ребенка/семьи.</a:t>
            </a:r>
          </a:p>
          <a:p>
            <a:pPr marL="514350" indent="-514350"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5929330"/>
            <a:ext cx="470912" cy="470912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Приложение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472518" cy="376873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Диагностирование  потребности в саморазвитии, самоутверждении, самореализации.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Организация мероприятий, направленных на удовлетворение потребностей ребенка/подростка.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5929330"/>
            <a:ext cx="470912" cy="470912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Приложение 4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Анализ социального уровня семьи.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FF00"/>
                </a:solidFill>
              </a:rPr>
              <a:t>Оказание социально-педагогической помощи семье.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5929330"/>
            <a:ext cx="470912" cy="470912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Социально-педагогическое обследование школы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43182"/>
            <a:ext cx="8572560" cy="34829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Социальный портрет первоклассника </a:t>
            </a:r>
            <a:r>
              <a:rPr lang="ru-RU" sz="2800" dirty="0" smtClean="0">
                <a:solidFill>
                  <a:srgbClr val="FFFF00"/>
                </a:solidFill>
              </a:rPr>
              <a:t>201…. </a:t>
            </a:r>
            <a:r>
              <a:rPr lang="ru-RU" sz="2800" dirty="0" smtClean="0">
                <a:solidFill>
                  <a:srgbClr val="FFFF00"/>
                </a:solidFill>
              </a:rPr>
              <a:t>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Социальный паспорт …. класса МОБУ  СОШ №….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FF00"/>
                </a:solidFill>
              </a:rPr>
              <a:t>Социальный паспорт МОБУ  СОШ №…. на </a:t>
            </a:r>
            <a:r>
              <a:rPr lang="ru-RU" sz="2800" dirty="0" smtClean="0">
                <a:solidFill>
                  <a:srgbClr val="FFFF00"/>
                </a:solidFill>
              </a:rPr>
              <a:t>201… </a:t>
            </a:r>
            <a:r>
              <a:rPr lang="ru-RU" sz="2800" dirty="0" smtClean="0">
                <a:solidFill>
                  <a:srgbClr val="FFFF00"/>
                </a:solidFill>
              </a:rPr>
              <a:t>-</a:t>
            </a:r>
            <a:r>
              <a:rPr lang="ru-RU" sz="2800" dirty="0" smtClean="0">
                <a:solidFill>
                  <a:srgbClr val="FFFF00"/>
                </a:solidFill>
              </a:rPr>
              <a:t>201…. </a:t>
            </a:r>
            <a:r>
              <a:rPr lang="ru-RU" sz="2800" dirty="0" smtClean="0">
                <a:solidFill>
                  <a:srgbClr val="FFFF00"/>
                </a:solidFill>
              </a:rPr>
              <a:t>г. учебный год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00108"/>
          <a:ext cx="8215370" cy="446970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929090"/>
                <a:gridCol w="4286280"/>
              </a:tblGrid>
              <a:tr h="571503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семей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Категории детей и подростков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540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Неблагополучная семья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Дети «группы риска»</a:t>
                      </a:r>
                      <a:endParaRPr lang="ru-RU" sz="2800" dirty="0"/>
                    </a:p>
                  </a:txBody>
                  <a:tcPr/>
                </a:tc>
              </a:tr>
              <a:tr h="5401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Проблемная семья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Трудный подросток</a:t>
                      </a:r>
                      <a:endParaRPr lang="ru-RU" sz="2800" dirty="0"/>
                    </a:p>
                  </a:txBody>
                  <a:tcPr/>
                </a:tc>
              </a:tr>
              <a:tr h="5401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Приемные семьи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Дети,</a:t>
                      </a:r>
                      <a:r>
                        <a:rPr lang="ru-RU" sz="2800" baseline="0" dirty="0" smtClean="0"/>
                        <a:t> находящиеся под опекой и попечительством</a:t>
                      </a:r>
                      <a:endParaRPr lang="ru-RU" sz="2800" dirty="0"/>
                    </a:p>
                  </a:txBody>
                  <a:tcPr/>
                </a:tc>
              </a:tr>
              <a:tr h="5401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Родители - инвалиды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Дети - инвалиды</a:t>
                      </a:r>
                      <a:endParaRPr lang="ru-RU" sz="2800" dirty="0"/>
                    </a:p>
                  </a:txBody>
                  <a:tcPr/>
                </a:tc>
              </a:tr>
              <a:tr h="5327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Беженцы,</a:t>
                      </a:r>
                      <a:r>
                        <a:rPr lang="ru-RU" sz="2800" baseline="0" dirty="0" smtClean="0"/>
                        <a:t> иммигранты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319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Специфика работы социального педагога в школе</vt:lpstr>
      <vt:lpstr>Социальный педагог в школе</vt:lpstr>
      <vt:lpstr>Задачи деятельности социального педагога:</vt:lpstr>
      <vt:lpstr>Приложение 1</vt:lpstr>
      <vt:lpstr>Приложение 2</vt:lpstr>
      <vt:lpstr>Приложение 3</vt:lpstr>
      <vt:lpstr>Приложение 4</vt:lpstr>
      <vt:lpstr>Социально-педагогическое обследование школы</vt:lpstr>
      <vt:lpstr>Слайд 9</vt:lpstr>
      <vt:lpstr>Взаимодействие социального педагога  с другими учреждениями </vt:lpstr>
    </vt:vector>
  </TitlesOfParts>
  <Company>Homework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работы социального педагога в школе</dc:title>
  <dc:creator>Admin</dc:creator>
  <cp:lastModifiedBy>Лилиана</cp:lastModifiedBy>
  <cp:revision>11</cp:revision>
  <dcterms:created xsi:type="dcterms:W3CDTF">2012-03-26T09:54:18Z</dcterms:created>
  <dcterms:modified xsi:type="dcterms:W3CDTF">2012-09-07T11:51:49Z</dcterms:modified>
</cp:coreProperties>
</file>