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30" r:id="rId3"/>
    <p:sldId id="340" r:id="rId4"/>
    <p:sldId id="345" r:id="rId5"/>
    <p:sldId id="346" r:id="rId6"/>
    <p:sldId id="347" r:id="rId7"/>
    <p:sldId id="358" r:id="rId8"/>
    <p:sldId id="408" r:id="rId9"/>
    <p:sldId id="405" r:id="rId10"/>
    <p:sldId id="406" r:id="rId11"/>
    <p:sldId id="407" r:id="rId12"/>
    <p:sldId id="344" r:id="rId13"/>
    <p:sldId id="417" r:id="rId14"/>
    <p:sldId id="342" r:id="rId15"/>
    <p:sldId id="266" r:id="rId16"/>
    <p:sldId id="267" r:id="rId17"/>
    <p:sldId id="270" r:id="rId18"/>
    <p:sldId id="271" r:id="rId19"/>
    <p:sldId id="421" r:id="rId20"/>
    <p:sldId id="425" r:id="rId21"/>
    <p:sldId id="428" r:id="rId22"/>
    <p:sldId id="424" r:id="rId23"/>
    <p:sldId id="276" r:id="rId24"/>
    <p:sldId id="427" r:id="rId25"/>
    <p:sldId id="430" r:id="rId26"/>
    <p:sldId id="426" r:id="rId27"/>
    <p:sldId id="431" r:id="rId28"/>
    <p:sldId id="277" r:id="rId29"/>
    <p:sldId id="429" r:id="rId30"/>
    <p:sldId id="328" r:id="rId31"/>
    <p:sldId id="283" r:id="rId32"/>
    <p:sldId id="285" r:id="rId33"/>
    <p:sldId id="433" r:id="rId34"/>
    <p:sldId id="327" r:id="rId35"/>
    <p:sldId id="435" r:id="rId36"/>
    <p:sldId id="432" r:id="rId37"/>
    <p:sldId id="289" r:id="rId38"/>
    <p:sldId id="290" r:id="rId39"/>
    <p:sldId id="287" r:id="rId40"/>
    <p:sldId id="284" r:id="rId41"/>
    <p:sldId id="297" r:id="rId42"/>
    <p:sldId id="298" r:id="rId43"/>
    <p:sldId id="439" r:id="rId44"/>
    <p:sldId id="436" r:id="rId45"/>
    <p:sldId id="437" r:id="rId46"/>
    <p:sldId id="448" r:id="rId47"/>
    <p:sldId id="447" r:id="rId48"/>
    <p:sldId id="440" r:id="rId49"/>
    <p:sldId id="308" r:id="rId50"/>
    <p:sldId id="442" r:id="rId51"/>
    <p:sldId id="449" r:id="rId52"/>
    <p:sldId id="445" r:id="rId53"/>
    <p:sldId id="450" r:id="rId54"/>
    <p:sldId id="452" r:id="rId55"/>
    <p:sldId id="453" r:id="rId56"/>
    <p:sldId id="455" r:id="rId57"/>
    <p:sldId id="456" r:id="rId58"/>
    <p:sldId id="457" r:id="rId59"/>
    <p:sldId id="458" r:id="rId60"/>
    <p:sldId id="463" r:id="rId61"/>
    <p:sldId id="469" r:id="rId62"/>
    <p:sldId id="470" r:id="rId63"/>
    <p:sldId id="466" r:id="rId64"/>
    <p:sldId id="471" r:id="rId65"/>
    <p:sldId id="468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E6BB-9D36-4B42-B9EC-91B5EB89689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3342F6-F606-41E0-98E7-6FF44CC74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E6BB-9D36-4B42-B9EC-91B5EB89689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42F6-F606-41E0-98E7-6FF44CC74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E6BB-9D36-4B42-B9EC-91B5EB89689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42F6-F606-41E0-98E7-6FF44CC74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A3E6BB-9D36-4B42-B9EC-91B5EB89689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3342F6-F606-41E0-98E7-6FF44CC74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E6BB-9D36-4B42-B9EC-91B5EB89689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42F6-F606-41E0-98E7-6FF44CC74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E6BB-9D36-4B42-B9EC-91B5EB89689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42F6-F606-41E0-98E7-6FF44CC74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42F6-F606-41E0-98E7-6FF44CC74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E6BB-9D36-4B42-B9EC-91B5EB89689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E6BB-9D36-4B42-B9EC-91B5EB89689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42F6-F606-41E0-98E7-6FF44CC74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E6BB-9D36-4B42-B9EC-91B5EB89689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42F6-F606-41E0-98E7-6FF44CC74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A3E6BB-9D36-4B42-B9EC-91B5EB89689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3342F6-F606-41E0-98E7-6FF44CC74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E6BB-9D36-4B42-B9EC-91B5EB89689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3342F6-F606-41E0-98E7-6FF44CC74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A3E6BB-9D36-4B42-B9EC-91B5EB89689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3342F6-F606-41E0-98E7-6FF44CC74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ribaikal.ru/uploads/pics/Talcy-20_img_5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ribaikal.ru/uploads/pics/Talcy-20_img_5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429132"/>
            <a:ext cx="8458200" cy="2000264"/>
          </a:xfrm>
        </p:spPr>
        <p:txBody>
          <a:bodyPr>
            <a:no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«Новый  год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Сталинградской  Ёлки»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J:\материалы для НОВЫЙ ГОД у Сталинградской Ёлки\Ёлка фото с военны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143800" cy="40436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572140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Игрушка «Звезда»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везда. Игрушка 1930–1940-х гг. Стекло">
            <a:hlinkClick r:id="rId2" tooltip="&quot;Звезда. Игрушка 1930–1940-х гг. Стекло&#10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785794"/>
            <a:ext cx="514353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643578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Ёлочные  игрушки  из  ваты  «Фрукты»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грушки 1930–1940-х гг. Вата, краски">
            <a:hlinkClick r:id="rId2" tooltip="&quot;Игрушки 1930–1940-х гг. Вата, краски&#10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71480"/>
            <a:ext cx="614366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642918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Сталинград накануне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929330"/>
            <a:ext cx="835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 праздник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ворец пионеров 1936 г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67151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5857892"/>
            <a:ext cx="855348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Фонтан «Детский  хоровод»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82042" cy="5257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J:\материалы для НОВЫЙ ГОД у Сталинградской Ёлки\Фонтан Детский хоровод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643729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овоенное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8604"/>
            <a:ext cx="357931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5857892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Семейное фото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довоенное фото ребё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642918"/>
            <a:ext cx="387601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592933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 из довоенного Сталинграда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2" name="Picture 2" descr="Довоенное фото девоч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3143272" cy="523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85720" y="500042"/>
            <a:ext cx="8643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июня 1941 года-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начало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Великой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Отечественной войны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214422"/>
            <a:ext cx="8429684" cy="392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«Всё - для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фронта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всё - для победы</a:t>
            </a:r>
          </a:p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 врагом!»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Урок в шк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607318" cy="527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5929330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Учёба  продолжается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начале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1925 г.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Царицын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 переименован в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Сталинград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честь вождя партии и народов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Иосифа Виссарионовича Сталина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Наполнение мешков пес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8604"/>
            <a:ext cx="363402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592933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Наполнение мешков песком для баррикад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5000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Помощь сельскому хозяйству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ххх\Мои документы\Мои рисунки\На ферме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429500" cy="501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483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 заводе  у  станка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ххх\Мои документы\Мои рисунки\Мальчик работает на завод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500858" cy="4791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Набивка патронных ле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61358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592933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Набивка патронных лент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197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 вышивают  кисеты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ххх\Мои документы\Мои рисунки\Вышивка кисет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944471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Чистка оружия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197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ххх\Мои документы\Мои рисунки\Дети собирают оруж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7034575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занятия кружка народных инструмен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715304" cy="508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5786454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Репетиция оркестра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911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Юные  артисты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ххх\Мои документы\Мои рисунки\Детки пляшу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46749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одарки бойц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930" y="428604"/>
            <a:ext cx="340384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592933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Подарки воинам-защитникам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Помощь госпиталям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40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ххх\Мои документы\Мои рисунки\Дети в госпитале пишут пись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70394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86454"/>
            <a:ext cx="8482042" cy="57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Завод   «Баррикады»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53480" cy="50435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J:\материалы для НОВЫЙ ГОД у Сталинградской Ёлки\з-д Баррика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705560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Фото СТАЛИНГРАД\сбор подарков для бойц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58" y="571480"/>
            <a:ext cx="7627297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929331"/>
            <a:ext cx="79296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 подарков для бойцов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785926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осаждённом Сталинграде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 августа 1942 г. -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февраля 1943 г.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оборона Сталинграда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339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5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ххх\Мои документы\Мои рисунки\Дети спрятались в щеля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2653"/>
            <a:ext cx="4512196" cy="5983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:\Фото СТАЛИНГРАД\Разрушенные до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548496" cy="51721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929330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города после бомбёжки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857892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Дворец пионеров после бомбёжки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уины Дворца пионеров 1942 г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643734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2054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Сборка  пулемёта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Documents and Settings\ххх\Мои документы\Мои рисунки\Дети собирают оружие на станк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643734" cy="4862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672308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326" y="428604"/>
            <a:ext cx="743775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600076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развалинах домов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сбор оруж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94647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5786454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собирают оружие после боя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Дети по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28" y="357166"/>
            <a:ext cx="775102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57356" y="592933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Юные бойцы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3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428604"/>
            <a:ext cx="723309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5857892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Сталинградский ЦУМ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Освободите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5520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5857892"/>
            <a:ext cx="676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Встреча с освободителем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714348" y="1602248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Жизнь возрождается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Разборка за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62999"/>
            <a:ext cx="6858048" cy="50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4546" y="5857892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Разбор баррикад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626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Высадка  деревьев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G:\материалы для НОВЫЙ ГОД у Сталинградской Ёлки\Фото для презентаций\800_6c0af45c707cdaadedb9f9d5bb46ed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072362" cy="5233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Дети идут в школу 1945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48311"/>
            <a:ext cx="7548494" cy="502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flipH="1">
            <a:off x="714347" y="5786454"/>
            <a:ext cx="788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идут в школу 1 сентября 1943 г.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изшколы после уро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71480"/>
            <a:ext cx="6572296" cy="522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857892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уроков в разрушенной школе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 новогодней  Ёлки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483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Documents and Settings\ххх\Мои документы\Мои рисунки\Зайчики костюм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46048"/>
            <a:ext cx="6929486" cy="4739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Игры мальчиш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96317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5857892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мальчишек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3188882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66011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5929330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детей  после  войны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мая 1945 г. –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ПОБЕДА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Великой Отечественной войне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5786454"/>
            <a:ext cx="8482042" cy="78581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Драматический театр им. М. Горького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50006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J:\материалы для НОВЫЙ ГОД у Сталинградской Ёлки\Трам.театр (НЭТ)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6858048" cy="487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Возвращение от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66"/>
            <a:ext cx="4091320" cy="561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57356" y="6000768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Папка вернулся!»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5007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Освободитель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Documents and Settings\ххх\Мои документы\Мои рисунки\Встреча с победителе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06078" cy="5191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Юные 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сталинградцы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62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G:\материалы для НОВЫЙ ГОД у Сталинградской Ёлки\Фото для презентаций\village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25029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Послевоенное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детство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1950 г.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Дом пионеров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возобновил свою работу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786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ххх\Мои документы\Мои рисунки\ДЮЦ 1950 - е г.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642942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643578"/>
            <a:ext cx="8401080" cy="7143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1956 г.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Дворец пионеров в новом здании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143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C:\Documents and Settings\ххх\Мои документы\Мои рисунки\Занятие в ДЮЦ 1950 -е  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429288" cy="4976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929330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Планетарий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J:\материалы для НОВЫЙ ГОД у Сталинградской Ёлки\159725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00042"/>
            <a:ext cx="5853834" cy="5143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607220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Набережная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J:\материалы для НОВЫЙ ГОД у Сталинградской Ёлки\160598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7000924" cy="53853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500702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1961 г.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город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Сталинград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переименован 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Волгоград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J:\материалы для НОВЫЙ ГОД у Сталинградской Ёлки\67949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11078"/>
            <a:ext cx="3751283" cy="5082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66673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91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C:\Documents and Settings\ххх\Мои документы\Мои рисунки\открытка Ура, в школу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00042"/>
            <a:ext cx="4041316" cy="5739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86454"/>
            <a:ext cx="8624918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1936 г.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открытие Дворца пионеров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1149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Горком парт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0042"/>
            <a:ext cx="421484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ывшая Мариинская женская гимназ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42148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 слесарной мастерской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15370" cy="5429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C:\Documents and Settings\ххх\Мои документы\Мои рисунки\Дети за станк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71058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 катке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G:\материалы для НОВЫЙ ГОД у Сталинградской Ёлки\Фото для презентаций\800_3e8f2546b2dd03b3c0f617ae46e7b4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143800" cy="4991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857892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Зелёная  красавица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J:\материалы для НОВЫЙ ГОД у Сталинградской Ёлки\novyi_god_1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06638" cy="49097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новогодней Ёлки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Documents and Settings\ххх\Мои документы\Мои рисунки\У Ёл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709117"/>
            <a:ext cx="6858048" cy="4739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 хороводе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Documents and Settings\ххх\Мои документы\Мои рисунки\Дети на конька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7000924" cy="5104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483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С  наступающим  праздником!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G:\материалы для НОВЫЙ ГОД у Сталинградской Ёлки\Фото для презентаций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00990" cy="4810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329642" cy="5794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Первые педагоги Дворца пионеров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1863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Первые педагоги Дворца пионеров г. Сталинграда 1936 г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685804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571612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Новым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1941 годом!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857892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Дед  Мороз  и  Снегурочка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материалы для НОВЫЙ ГОД у Сталинградской Ёлки\Фотодля презентаций\Talcy-20_img_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6000792" cy="50602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1215</TotalTime>
  <Words>262</Words>
  <Application>Microsoft Office PowerPoint</Application>
  <PresentationFormat>Экран (4:3)</PresentationFormat>
  <Paragraphs>84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На  катке</vt:lpstr>
      <vt:lpstr>Слайд 62</vt:lpstr>
      <vt:lpstr>У новогодней Ёлки</vt:lpstr>
      <vt:lpstr>В  хороводе</vt:lpstr>
      <vt:lpstr>Слайд 65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ххх</dc:creator>
  <cp:lastModifiedBy>ххх</cp:lastModifiedBy>
  <cp:revision>111</cp:revision>
  <dcterms:created xsi:type="dcterms:W3CDTF">2012-04-26T16:06:16Z</dcterms:created>
  <dcterms:modified xsi:type="dcterms:W3CDTF">2013-01-30T06:33:09Z</dcterms:modified>
</cp:coreProperties>
</file>