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58200" cy="1222375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Тема: «Бизнес-планирование»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Цель: Информирование обучающихся о порядке открытия собственного бизнеса</a:t>
            </a:r>
            <a:endParaRPr lang="ru-RU" dirty="0"/>
          </a:p>
        </p:txBody>
      </p:sp>
      <p:pic>
        <p:nvPicPr>
          <p:cNvPr id="5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029200" cy="397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документы, регулирующие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/>
              <a:t>порядок регистрации </a:t>
            </a:r>
          </a:p>
          <a:p>
            <a:pPr algn="ctr">
              <a:buNone/>
            </a:pPr>
            <a:r>
              <a:rPr lang="ru-RU" dirty="0" smtClean="0"/>
              <a:t>Федеральный закон от 08.08.2001 №129-ФЗ «О государственной регистрации юридических лиц и индивидуальных предпринимателей»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u="sng" dirty="0" smtClean="0"/>
              <a:t>постановки на учет</a:t>
            </a:r>
          </a:p>
          <a:p>
            <a:pPr algn="ctr">
              <a:buNone/>
            </a:pPr>
            <a:r>
              <a:rPr lang="ru-RU" dirty="0" smtClean="0"/>
              <a:t>Статьи 83, 84 Налогового кодекса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000" t="30000" r="16000" b="10000"/>
          <a:stretch>
            <a:fillRect/>
          </a:stretch>
        </p:blipFill>
        <p:spPr bwMode="auto">
          <a:xfrm>
            <a:off x="0" y="0"/>
            <a:ext cx="92659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Owner\Desktop\cert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04800"/>
            <a:ext cx="3581400" cy="6107431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381000"/>
            <a:ext cx="3886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Свидетельство о государственной регистрации физического лица в качестве индивидуального предпринимателя (ОГРНИП)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Выписка из единого государственного реестра индивидуальных предпринимателей (ЕГРИП)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Уведомление о постановке на учет физического лица в налоговом органе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Уведомление о регистрации физического лица в территориальном органе Пенсионного фонда РФ по месту жительства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Уведомление о присвоении кодов статистики из Росстата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Свидетельство о регистрации страхователя в ТФОМС при обязательном медицинском страховании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Owner\Desktop\article44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8768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109</Words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Тема: «Бизнес-планирование»</vt:lpstr>
      <vt:lpstr>Нормативные документы, регулирующие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2013-01-31T19:00:05Z</dcterms:modified>
</cp:coreProperties>
</file>