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F32C6C-299A-47D4-803A-F93DDE938AEF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D0C13F-4F18-4C12-958C-5B6FDBB8E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2C6C-299A-47D4-803A-F93DDE938AEF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C13F-4F18-4C12-958C-5B6FDBB8E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6F32C6C-299A-47D4-803A-F93DDE938AEF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D0C13F-4F18-4C12-958C-5B6FDBB8E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2C6C-299A-47D4-803A-F93DDE938AEF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C13F-4F18-4C12-958C-5B6FDBB8E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F32C6C-299A-47D4-803A-F93DDE938AEF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ED0C13F-4F18-4C12-958C-5B6FDBB8E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2C6C-299A-47D4-803A-F93DDE938AEF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C13F-4F18-4C12-958C-5B6FDBB8E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2C6C-299A-47D4-803A-F93DDE938AEF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C13F-4F18-4C12-958C-5B6FDBB8E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2C6C-299A-47D4-803A-F93DDE938AEF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C13F-4F18-4C12-958C-5B6FDBB8E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F32C6C-299A-47D4-803A-F93DDE938AEF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C13F-4F18-4C12-958C-5B6FDBB8E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2C6C-299A-47D4-803A-F93DDE938AEF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C13F-4F18-4C12-958C-5B6FDBB8E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32C6C-299A-47D4-803A-F93DDE938AEF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ED0C13F-4F18-4C12-958C-5B6FDBB8EA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6F32C6C-299A-47D4-803A-F93DDE938AEF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ED0C13F-4F18-4C12-958C-5B6FDBB8E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are going to be correspondents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214422"/>
            <a:ext cx="68580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What are you going to be?</a:t>
            </a:r>
          </a:p>
          <a:p>
            <a:r>
              <a:rPr lang="en-US" sz="4400" dirty="0" smtClean="0"/>
              <a:t>What are you going to be?</a:t>
            </a:r>
          </a:p>
          <a:p>
            <a:r>
              <a:rPr lang="en-US" sz="4400" dirty="0" smtClean="0"/>
              <a:t>I am going to be a correspondent.</a:t>
            </a:r>
          </a:p>
          <a:p>
            <a:r>
              <a:rPr lang="en-US" sz="4400" dirty="0" smtClean="0"/>
              <a:t>That’s the life for me!</a:t>
            </a:r>
          </a:p>
          <a:p>
            <a:r>
              <a:rPr lang="en-US" sz="4400" dirty="0" smtClean="0"/>
              <a:t> </a:t>
            </a:r>
            <a:endParaRPr lang="ru-RU" sz="4400" dirty="0"/>
          </a:p>
        </p:txBody>
      </p:sp>
      <p:pic>
        <p:nvPicPr>
          <p:cNvPr id="1027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714884"/>
            <a:ext cx="1869034" cy="1773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279340"/>
            <a:ext cx="3002830" cy="305035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00100" y="1142984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928670"/>
            <a:ext cx="650085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ask questions</a:t>
            </a:r>
          </a:p>
          <a:p>
            <a:r>
              <a:rPr lang="en-US" sz="4400" dirty="0" smtClean="0"/>
              <a:t>make interviews</a:t>
            </a:r>
          </a:p>
          <a:p>
            <a:r>
              <a:rPr lang="en-US" sz="4400" dirty="0" smtClean="0"/>
              <a:t>find out information</a:t>
            </a:r>
          </a:p>
          <a:p>
            <a:r>
              <a:rPr lang="en-US" sz="4400" dirty="0" smtClean="0"/>
              <a:t>speak English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500174"/>
            <a:ext cx="77153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speak  foreign  you Do language any 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you  any got have pets 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you  are What to be going 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mother  your What  is 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like What your is family 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play you musical any Do instruments ?</a:t>
            </a:r>
          </a:p>
          <a:p>
            <a:endParaRPr lang="en-US" sz="3200" dirty="0" smtClean="0"/>
          </a:p>
          <a:p>
            <a:endParaRPr lang="ru-RU" sz="3200" dirty="0"/>
          </a:p>
        </p:txBody>
      </p:sp>
      <p:pic>
        <p:nvPicPr>
          <p:cNvPr id="2050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857760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1428736"/>
            <a:ext cx="7715304" cy="3143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Do you speak any foreign language?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Have you got any pets?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What are you going to be?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What is your mother?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What is your family like?</a:t>
            </a:r>
          </a:p>
          <a:p>
            <a:pPr marL="514350" indent="-514350">
              <a:buAutoNum type="arabicPeriod"/>
            </a:pPr>
            <a:r>
              <a:rPr lang="en-US" sz="3200" dirty="0" smtClean="0"/>
              <a:t>Do you play any musical instruments?</a:t>
            </a:r>
            <a:endParaRPr lang="ru-RU" sz="3200" dirty="0"/>
          </a:p>
        </p:txBody>
      </p:sp>
      <p:pic>
        <p:nvPicPr>
          <p:cNvPr id="3074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714884"/>
            <a:ext cx="1100023" cy="18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071942"/>
            <a:ext cx="2286016" cy="233373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2976" y="500042"/>
            <a:ext cx="6000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Vitamin English</a:t>
            </a:r>
            <a:r>
              <a:rPr lang="ru-RU" sz="3600" dirty="0" smtClean="0"/>
              <a:t>-5</a:t>
            </a:r>
            <a:endParaRPr lang="en-US" sz="3600" dirty="0" smtClean="0"/>
          </a:p>
          <a:p>
            <a:pPr algn="ctr"/>
            <a:r>
              <a:rPr lang="en-US" sz="3600" dirty="0" smtClean="0"/>
              <a:t>Grammar</a:t>
            </a:r>
          </a:p>
          <a:p>
            <a:pPr algn="ctr"/>
            <a:r>
              <a:rPr lang="en-US" sz="3600" dirty="0" smtClean="0"/>
              <a:t>Questions</a:t>
            </a:r>
          </a:p>
          <a:p>
            <a:pPr algn="ctr"/>
            <a:r>
              <a:rPr lang="ru-RU" sz="3600" dirty="0" smtClean="0"/>
              <a:t>«</a:t>
            </a:r>
            <a:r>
              <a:rPr lang="en-US" sz="3600" dirty="0" smtClean="0"/>
              <a:t>Do you play tennis?</a:t>
            </a:r>
            <a:r>
              <a:rPr lang="ru-RU" sz="3600" dirty="0" smtClean="0"/>
              <a:t>»</a:t>
            </a:r>
            <a:endParaRPr lang="en-US" sz="3600" dirty="0" smtClean="0"/>
          </a:p>
          <a:p>
            <a:pPr algn="ctr"/>
            <a:r>
              <a:rPr lang="ru-RU" sz="3600" dirty="0" smtClean="0"/>
              <a:t>«</a:t>
            </a:r>
            <a:r>
              <a:rPr lang="en-US" sz="3600" dirty="0" smtClean="0"/>
              <a:t>What’s the question?</a:t>
            </a:r>
            <a:r>
              <a:rPr lang="ru-RU" sz="3600" dirty="0" smtClean="0"/>
              <a:t>»</a:t>
            </a:r>
          </a:p>
          <a:p>
            <a:pPr algn="ctr"/>
            <a:r>
              <a:rPr lang="ru-RU" sz="3600" dirty="0" smtClean="0"/>
              <a:t>«</a:t>
            </a:r>
            <a:r>
              <a:rPr lang="en-US" sz="3600" dirty="0" smtClean="0"/>
              <a:t>The right question</a:t>
            </a:r>
            <a:r>
              <a:rPr lang="ru-RU" sz="3600" dirty="0" smtClean="0"/>
              <a:t>»</a:t>
            </a:r>
            <a:endParaRPr lang="ru-RU" sz="3600" dirty="0" smtClean="0"/>
          </a:p>
          <a:p>
            <a:pPr algn="ctr"/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175</TotalTime>
  <Words>143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We are going to be correspondents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going to be correspondents</dc:title>
  <dc:creator>Teacher2</dc:creator>
  <cp:lastModifiedBy>Teacher2</cp:lastModifiedBy>
  <cp:revision>19</cp:revision>
  <dcterms:created xsi:type="dcterms:W3CDTF">2013-02-22T16:00:35Z</dcterms:created>
  <dcterms:modified xsi:type="dcterms:W3CDTF">2013-02-27T17:29:17Z</dcterms:modified>
</cp:coreProperties>
</file>