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4" autoAdjust="0"/>
    <p:restoredTop sz="94660"/>
  </p:normalViewPr>
  <p:slideViewPr>
    <p:cSldViewPr>
      <p:cViewPr varScale="1">
        <p:scale>
          <a:sx n="42" d="100"/>
          <a:sy n="4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5C990F-1CA3-46A0-91BE-255C269E527A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D0DDA1-1665-47B6-A21C-49D39113F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92866B-3A2C-402C-8AD6-8B83FBDB1DB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099E23-A23D-453C-B023-B11F05A4EDB8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F128-87A4-4B15-A456-5EF402576F20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EBF7-27EB-46CC-B9D0-E40EE227A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836A-1B9F-4FF5-ABF6-97B01E6AF2E7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4A47-06D1-4849-AD5F-8753ED7C6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36270-9B61-4510-B2A9-29ED5D9A19CC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5C5B-03AA-4843-B000-D45BBB3BC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EEB3-62E7-46DE-8A77-7730FA56D1C9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49CD-77DC-48D5-A1C3-5DC9FCDA7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144B-59B7-4759-93D5-F3FE5DF67FB7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D298-4B8A-4A7B-801E-16708A316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B447-75DF-4B75-B51D-849A2FD6C5A4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2432-4EE0-49AF-ABBB-27E03F8C4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3FD4-21BA-4192-9437-E4E0479944D2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FF7F-18D5-4CF4-8293-07735C44E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6A2D-4768-48B2-AFBF-DAEB89E13E34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858A-B05C-4AF0-BEC3-ED872EC35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F029-64F2-4989-8FB9-BF96EBCE653C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971B4-860A-4FB4-9553-2FAC74D4D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A77D-8096-41BA-BDD7-6FFF0A6F1015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63E2-DF8B-4FA1-B412-B013FAAB9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90AC-1FEF-45BD-9685-9593E6363F95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50CD-7D11-4928-B880-625FA0BED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4D07FB-652F-4F11-A6A7-3CA47664F00D}" type="datetimeFigureOut">
              <a:rPr lang="ru-RU"/>
              <a:pPr>
                <a:defRPr/>
              </a:pPr>
              <a:t>09.05.2014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539A51-2D71-4BA1-8322-70617B7B7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850" y="692150"/>
            <a:ext cx="8280400" cy="2592388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МБОУ  СОШ  №15 , г. Пушкино,  МО.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Презентация  к уроку  физике  10 класс.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Тема  урока: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Аналитический и графический метод  решения задач по  статике.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929063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Выполнила  учитель  физики  Саидова  Татьяна  Валентиновна. </a:t>
            </a:r>
          </a:p>
          <a:p>
            <a:pPr eaLnBrk="1" hangingPunct="1"/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(246-710-030)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19050"/>
            <a:ext cx="8229600" cy="1152525"/>
          </a:xfrm>
        </p:spPr>
        <p:txBody>
          <a:bodyPr/>
          <a:lstStyle/>
          <a:p>
            <a:pPr eaLnBrk="1" hangingPunct="1"/>
            <a:r>
              <a:rPr lang="ru-RU" smtClean="0"/>
              <a:t>Рефлексия.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555625" y="1125538"/>
            <a:ext cx="83534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/>
              <a:t>Путем голосования выражаем свое отношение к уроку.</a:t>
            </a:r>
          </a:p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79463" y="2736850"/>
            <a:ext cx="1027112" cy="415925"/>
          </a:xfrm>
          <a:prstGeom prst="rect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79463" y="3644900"/>
            <a:ext cx="1008062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79463" y="4505325"/>
            <a:ext cx="1008062" cy="508000"/>
          </a:xfrm>
          <a:prstGeom prst="rect">
            <a:avLst/>
          </a:prstGeom>
          <a:solidFill>
            <a:srgbClr val="76923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8350" y="5481638"/>
            <a:ext cx="1028700" cy="503237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3109913" y="2584450"/>
            <a:ext cx="52689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Я все очень хорошо понял, мне было интересно.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3089275" y="3459163"/>
            <a:ext cx="48244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Мне все понятно, но материал не всегда интересен.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3071813" y="4343400"/>
            <a:ext cx="46085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Я не все понял, но мне было интересно.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3094038" y="5481638"/>
            <a:ext cx="5267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Я ничего не понял и на уроке скучал.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066925" y="2778125"/>
            <a:ext cx="954088" cy="333375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024063" y="3644900"/>
            <a:ext cx="981075" cy="360363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024063" y="4554538"/>
            <a:ext cx="981075" cy="398462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024063" y="5522913"/>
            <a:ext cx="981075" cy="42068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11811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Статика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это раздел  механики, в  котором  изучается  равновесие  абсолютно  твердых  тел  под  действием сил.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Тело  абсолютно  твердое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если его деформациями можно пренебречь.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Задача изучения условий равновесия имеет практическое значение для машиностроения, для строительства зданий, мостов и других объектов.</a:t>
            </a:r>
          </a:p>
        </p:txBody>
      </p:sp>
      <p:pic>
        <p:nvPicPr>
          <p:cNvPr id="3075" name="Рисунок 3" descr="http://www.omzv.ru/images_all/kb515-10-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000250"/>
            <a:ext cx="272256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 descr="http://www.bugaga.ru/uploads/posts/2011-12/1322725790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3" y="2000250"/>
            <a:ext cx="30892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http://prekrasen-mir.ru/wp-content/uploads/2013/03/eiffel-tow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75" y="4071938"/>
            <a:ext cx="1692275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7477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Плоская   система  сходящихся  сил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система  сил,  линии  действия которой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лежат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 одной  плоскости и  пересекаются  в  одной  точке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099" name="Picture 2" descr="C:\Users\Home\Desktop\лал\f072be84e8f6866a864fe018cd48632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2535238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 descr="C:\Users\Home\Desktop\1111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22925" y="3471863"/>
            <a:ext cx="17145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Объект 2"/>
          <p:cNvSpPr txBox="1">
            <a:spLocks/>
          </p:cNvSpPr>
          <p:nvPr/>
        </p:nvSpPr>
        <p:spPr bwMode="auto">
          <a:xfrm>
            <a:off x="4211638" y="2997200"/>
            <a:ext cx="45370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Система сходящихся сил удерживает тело (фонарь) в равновесии.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801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Методические указания по статике.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Проекцией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силы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ось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называют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отрезок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заключенный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между перпендикулярами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опущенными из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начала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конца  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вектора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силы на эту ось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 smtClean="0"/>
              <a:t>                                                                                                        Рис.1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Проекция силы на ось  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равна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произведению модуля силы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косинус угла  между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силой  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положительным направлением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оси        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Из рис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1 следует: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если этот угол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острый - проекция положительна 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если угол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тупой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проекция отрицательна 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Для  равновесия  тела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необходимо, чтобы  геометрическая  сумма всех  сил, действующих  на  тело, была равна нулю. На основании  этого  условия  получены два уравнения равновесия: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-сумма проекций  всех  сил на  ось  Х  равна  нулю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-сумма  проекций  всех  сил  на  ось  У  равна  нулю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Методы  решения   задач  статики.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1).Аналитический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метод ( метод  проекций).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2).Графический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метод.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</p:txBody>
      </p:sp>
      <p:pic>
        <p:nvPicPr>
          <p:cNvPr id="5123" name="Рисунок 35" descr="http://www.teoretmeh.ru/ukazanstatika.files/image8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3588" y="1196975"/>
            <a:ext cx="18097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36" descr="http://www.teoretmeh.ru/ukazanstatika.files/image8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1196975"/>
            <a:ext cx="1828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56" descr="http://www.teoretmeh.ru/ukazanstatika.files/image867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76413" y="612775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57" descr="http://www.teoretmeh.ru/ukazanstatika.files/image869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47938" y="622300"/>
            <a:ext cx="266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58" descr="http://www.teoretmeh.ru/ukazanstatika.files/image871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40200" y="6223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Рисунок 59" descr="http://www.teoretmeh.ru/ukazanstatika.files/image873.gif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55688" y="865188"/>
            <a:ext cx="2381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8" descr="http://www.teoretmeh.ru/ukazanstatika.files/image875.gif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892300" y="850900"/>
            <a:ext cx="209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9" descr="http://www.teoretmeh.ru/ukazanstatika.files/image883.gif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051050" y="2840038"/>
            <a:ext cx="295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10" descr="http://www.teoretmeh.ru/ukazanstatika.files/image885.gif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659313" y="2840038"/>
            <a:ext cx="2571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Рисунок 11" descr="http://www.teoretmeh.ru/ukazanstatika.files/image867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282575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Рисунок 12" descr="http://www.teoretmeh.ru/ukazanstatika.files/image869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0" y="3054350"/>
            <a:ext cx="266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Рисунок 13" descr="http://www.teoretmeh.ru/ukazanstatika.files/image891.gif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062038" y="36957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Рисунок 14" descr="http://www.teoretmeh.ru/ukazanstatika.files/image889.gif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198688" y="3460750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Рисунок 15" descr="http://www.teoretmeh.ru/ukazanstatika.files/image893.gif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912938" y="3908425"/>
            <a:ext cx="2762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Рисунок 16" descr="http://www.teoretmeh.ru/ukazanstatika.files/image895.gif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073150" y="4127500"/>
            <a:ext cx="2095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332656"/>
            <a:ext cx="8229600" cy="6336704"/>
          </a:xfrm>
          <a:blipFill rotWithShape="1">
            <a:blip r:embed="rId2" cstate="email"/>
            <a:stretch>
              <a:fillRect l="-74"/>
            </a:stretch>
          </a:blipFill>
          <a:extLst>
            <a:ext uri="{91240B29-F687-4F45-9708-019B960494DF}"/>
          </a:ex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3730625"/>
            <a:ext cx="1190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05250" y="3687763"/>
            <a:ext cx="12271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3" y="3683000"/>
            <a:ext cx="22733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Графический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решения.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1).Выбираем масштаб сил М=2н/мм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2).Из произвольной точки проведем вектор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=43,3мм, параллельный силе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длина которого в выбранном масштабе изображает модуль этой силы.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3).Через точку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проведем прямую параллельную силе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Через точку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проведем  прямую параллельную силе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Прямые  пересеклись в точке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Получен силовой треугольник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стороны  которого  являются  векторами  соответствующих  сил.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4).Чтобы найти направление искомых сил на силовом треугольнике, нужно обойти этот треугольник по его  периметру, причем направление этого обхода определяется направлением данной силы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рис.1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5).Измерив длину сторон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АС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=25мм 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=50мм , зная масштаб сил, найдем численные  значения сил F1=50н,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2=100н.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Графическое решение подтверждает правильность первого решения.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/>
              <a:t>                                                                                      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3571875"/>
            <a:ext cx="1728788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Рис. 1                                                  Рис. 2                                                 Рис. 3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Найти силы, действующие на стержни АВ и ВС (рис.1), а=60,  масса лампы 3 кг.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Стержень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АС=2м и трос ВС=2,5м удерживают в равновесии груз массой 120кг. Найти силы, действующие на трос и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тержень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(рис.2).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Электрическая лампа  подвешена на шнуре и оттянута горизонтальной оттяжкой. Найти силу натяжения шнура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 оттяж­ки  ВС, если масса лампы 1 кг, а угол а =60° (рис.3).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57188"/>
            <a:ext cx="63198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71688" y="0"/>
            <a:ext cx="3929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      Задачи по статике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№4.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Найти силы, действующие на стержни АВ и  ВС, которые удерживают грузы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1=70кн и F2=100кн (рис.4).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eaLnBrk="1" hangingPunct="1">
              <a:buFont typeface="Arial" charset="0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№5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Шар массой 20 кг находится между двумя гладкими  плоскостями. Найти величины сил, действующих на шар со стороны этих плоскостей (рис5).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eaLnBrk="1" hangingPunct="1">
              <a:buFont typeface="Arial" charset="0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№6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Шар массой 2кг привязанный к веревке соприкасается с вертикальной стеной.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Найти силу  натяжения веревки и силу давления шара в точке А. (рис.6).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eaLnBrk="1" hangingPunct="1"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 descr="C:\Documents and Settings\Admin\Рабочий стол\14654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428625"/>
            <a:ext cx="53340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143125" y="71438"/>
            <a:ext cx="3929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      Задачи по статике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задание: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684213" y="1701800"/>
            <a:ext cx="41751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Параграф №</a:t>
            </a:r>
            <a:r>
              <a:rPr lang="en-US" sz="3200"/>
              <a:t>52</a:t>
            </a:r>
            <a:r>
              <a:rPr lang="ru-RU" sz="3200"/>
              <a:t>,</a:t>
            </a:r>
            <a:r>
              <a:rPr lang="en-US" sz="3200"/>
              <a:t>53</a:t>
            </a:r>
            <a:r>
              <a:rPr lang="ru-RU" sz="3200"/>
              <a:t>.</a:t>
            </a:r>
          </a:p>
          <a:p>
            <a:r>
              <a:rPr lang="ru-RU" sz="3200"/>
              <a:t>Карточка с задачей.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3068638"/>
            <a:ext cx="5715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355</Words>
  <Application>Microsoft Office PowerPoint</Application>
  <PresentationFormat>Экран 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  МБОУ  СОШ  №15 , г. Пушкино,  МО.     Презентация  к уроку  физике  10 класс.           Тема  урока:    Аналитический и графический метод  решения задач по  статике.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Домашнее задание:</vt:lpstr>
      <vt:lpstr>Рефлексия.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 СОШ  №15 , г. Пушкино,  МО.    Презентация  к уроку  физике  10 класс.           Тема  урока:   Аналитический и графический метод  решения задач по  статике.</dc:title>
  <dc:creator>Home</dc:creator>
  <cp:lastModifiedBy>re</cp:lastModifiedBy>
  <cp:revision>31</cp:revision>
  <dcterms:created xsi:type="dcterms:W3CDTF">2014-01-16T20:01:47Z</dcterms:created>
  <dcterms:modified xsi:type="dcterms:W3CDTF">2014-05-08T23:23:49Z</dcterms:modified>
</cp:coreProperties>
</file>