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7D32-9EA2-4F01-AA69-D82D57364C5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AAB-B684-4AB8-B1CC-6647480449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7D32-9EA2-4F01-AA69-D82D57364C5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AAB-B684-4AB8-B1CC-664748044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7D32-9EA2-4F01-AA69-D82D57364C5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AAB-B684-4AB8-B1CC-664748044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7D32-9EA2-4F01-AA69-D82D57364C5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AAB-B684-4AB8-B1CC-664748044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7D32-9EA2-4F01-AA69-D82D57364C5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E42BAAB-B684-4AB8-B1CC-664748044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7D32-9EA2-4F01-AA69-D82D57364C5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AAB-B684-4AB8-B1CC-664748044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7D32-9EA2-4F01-AA69-D82D57364C5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AAB-B684-4AB8-B1CC-664748044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7D32-9EA2-4F01-AA69-D82D57364C5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AAB-B684-4AB8-B1CC-664748044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7D32-9EA2-4F01-AA69-D82D57364C5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AAB-B684-4AB8-B1CC-664748044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7D32-9EA2-4F01-AA69-D82D57364C5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AAB-B684-4AB8-B1CC-664748044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7D32-9EA2-4F01-AA69-D82D57364C5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BAAB-B684-4AB8-B1CC-664748044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F97D32-9EA2-4F01-AA69-D82D57364C5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42BAAB-B684-4AB8-B1CC-6647480449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052736"/>
            <a:ext cx="8229600" cy="10801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Урок мужества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244738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«Подвиг их бессмертен»</a:t>
            </a:r>
          </a:p>
          <a:p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посвященный</a:t>
            </a:r>
            <a:endParaRPr lang="en-US" sz="36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блокаде Ленинграда)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Блокада Ленинграда\trakhtenber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20" cy="5983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esktop\Блокада Ленинграда\79801945_05fab270417fdnevnik_Tani_Savichev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70485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Блокада Ленинграда\element-773702-misc-war-blocade-01-500x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752528" cy="6120680"/>
          </a:xfrm>
          <a:prstGeom prst="rect">
            <a:avLst/>
          </a:prstGeom>
          <a:noFill/>
        </p:spPr>
      </p:pic>
      <p:pic>
        <p:nvPicPr>
          <p:cNvPr id="11267" name="Picture 3" descr="C:\Users\Пользователь\Desktop\Блокада Ленинграда\blokada-leningrad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32048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Блокада Ленинграда\Leningrad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248472" cy="3168352"/>
          </a:xfrm>
          <a:prstGeom prst="rect">
            <a:avLst/>
          </a:prstGeom>
          <a:noFill/>
        </p:spPr>
      </p:pic>
      <p:pic>
        <p:nvPicPr>
          <p:cNvPr id="12291" name="Picture 3" descr="C:\Users\Пользователь\Desktop\Блокада Ленинграда\82594268a33b89b627fa7f1a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4248472" cy="3744416"/>
          </a:xfrm>
          <a:prstGeom prst="rect">
            <a:avLst/>
          </a:prstGeom>
          <a:noFill/>
        </p:spPr>
      </p:pic>
      <p:pic>
        <p:nvPicPr>
          <p:cNvPr id="12292" name="Picture 4" descr="C:\Users\Пользователь\Desktop\Блокада Ленинграда\003ea9q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08720"/>
            <a:ext cx="403244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Desktop\Блокада Ленинграда\b5415d833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3"/>
            <a:ext cx="4104456" cy="5760640"/>
          </a:xfrm>
          <a:prstGeom prst="rect">
            <a:avLst/>
          </a:prstGeom>
          <a:noFill/>
        </p:spPr>
      </p:pic>
      <p:pic>
        <p:nvPicPr>
          <p:cNvPr id="13315" name="Picture 3" descr="C:\Users\Пользователь\Desktop\Блокада Ленинграда\leningrad-aleksandr_smirnov_prorabotal_na_zavode_40_let__leningrad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08720"/>
            <a:ext cx="453650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Пользователь\Desktop\Блокада Ленинграда\pulemet_p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35782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Блокада Ленинграда\0002z3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628800"/>
            <a:ext cx="5616624" cy="4824536"/>
          </a:xfrm>
          <a:prstGeom prst="rect">
            <a:avLst/>
          </a:prstGeom>
          <a:noFill/>
        </p:spPr>
      </p:pic>
      <p:pic>
        <p:nvPicPr>
          <p:cNvPr id="15363" name="Picture 3" descr="C:\Users\Пользователь\Desktop\Блокада Ленинграда\809252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4829522" cy="4635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Блокада Ленинграда\0_53a8d_c448feb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536504" cy="4896544"/>
          </a:xfrm>
          <a:prstGeom prst="rect">
            <a:avLst/>
          </a:prstGeom>
          <a:noFill/>
        </p:spPr>
      </p:pic>
      <p:pic>
        <p:nvPicPr>
          <p:cNvPr id="16387" name="Picture 3" descr="C:\Users\Пользователь\Desktop\Блокада Ленинграда\1296110471_1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4608512" cy="4367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Блокада Ленинграда\map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7187"/>
            <a:ext cx="5437212" cy="614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Desktop\Блокада Ленинграда\000beww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476672"/>
            <a:ext cx="735540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068144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6068144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Пользователь\Desktop\Блокада Ленинграда\0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12879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ользователь\Desktop\Блокада Ленинграда\snjatie-blokady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344816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Пользователь\Desktop\Блокада Ленинграда\9522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518457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льзователь\Desktop\Блокада Ленинграда\4Lenin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532859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ользователь\Desktop\Блокада Ленинграда\0_5b03c_a4b852c7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12068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ьзователь\Desktop\Блокада Ленинграда\0_cf66_50460df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40871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Блокада Ленинграда\9de90af31cd5a73b019c2f3d6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128792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Блокада Ленинграда\0_40b8d_2c84ebb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848872" cy="500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Блокада Ленинграда\lbp06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7" y="620688"/>
            <a:ext cx="7315721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Блокада Ленинграда\photosgreatpatriotic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700808"/>
            <a:ext cx="4968552" cy="4752528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Блокада Ленинграда\9372c14d9539e4fe965e0ba7a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32657"/>
            <a:ext cx="453650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Блокада Ленинграда\40950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00808"/>
            <a:ext cx="4752528" cy="4752528"/>
          </a:xfrm>
          <a:prstGeom prst="rect">
            <a:avLst/>
          </a:prstGeom>
          <a:noFill/>
        </p:spPr>
      </p:pic>
      <p:pic>
        <p:nvPicPr>
          <p:cNvPr id="3" name="Picture 2" descr="C:\Users\Пользователь\Desktop\Блокада Ленинграда\post-1197450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476673"/>
            <a:ext cx="3168351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Пользователь\Desktop\Блокада Ленинграда\680cfaae123366f11725392f3055b1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320480" cy="5328592"/>
          </a:xfrm>
          <a:prstGeom prst="rect">
            <a:avLst/>
          </a:prstGeom>
          <a:noFill/>
        </p:spPr>
      </p:pic>
      <p:pic>
        <p:nvPicPr>
          <p:cNvPr id="7172" name="Picture 4" descr="C:\Users\Пользователь\Desktop\Блокада Ленинграда\273573682e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2656"/>
            <a:ext cx="4680521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Блокада Ленинграда\image_4d3eb8f1c6d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484784"/>
            <a:ext cx="4608511" cy="5112568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Блокада Ленинграда\af8512363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5"/>
            <a:ext cx="4176464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</TotalTime>
  <Words>13</Words>
  <Application>Microsoft Office PowerPoint</Application>
  <PresentationFormat>Экран (4:3)</PresentationFormat>
  <Paragraphs>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Урок мужества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Пользователь2</dc:creator>
  <cp:lastModifiedBy>Пользователь2</cp:lastModifiedBy>
  <cp:revision>14</cp:revision>
  <dcterms:created xsi:type="dcterms:W3CDTF">2012-02-22T15:16:02Z</dcterms:created>
  <dcterms:modified xsi:type="dcterms:W3CDTF">2013-01-23T18:06:58Z</dcterms:modified>
</cp:coreProperties>
</file>