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16A64-F525-4FBA-BE17-96ABC7FDA88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1E8A7E-99B7-4025-8AA8-3A6F18D677E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ГОРНЫЕ ПОРОДЫ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D0E2D41-8F2D-4A64-91AA-76ACF68C7445}" type="parTrans" cxnId="{75E27C06-E735-413E-B96D-CEE0A9CC3AED}">
      <dgm:prSet/>
      <dgm:spPr/>
      <dgm:t>
        <a:bodyPr/>
        <a:lstStyle/>
        <a:p>
          <a:endParaRPr lang="ru-RU"/>
        </a:p>
      </dgm:t>
    </dgm:pt>
    <dgm:pt modelId="{C4D6D910-8020-42C8-862C-815D8DCF5763}" type="sibTrans" cxnId="{75E27C06-E735-413E-B96D-CEE0A9CC3AED}">
      <dgm:prSet/>
      <dgm:spPr/>
      <dgm:t>
        <a:bodyPr/>
        <a:lstStyle/>
        <a:p>
          <a:endParaRPr lang="ru-RU"/>
        </a:p>
      </dgm:t>
    </dgm:pt>
    <dgm:pt modelId="{050288DF-1D00-45C5-8180-4F48F755612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ПЛОТНЫЕ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7427C5B-D52A-4F4C-8C8B-2CEF25800573}" type="parTrans" cxnId="{12C0F4D3-89D1-45EE-BEF5-782FD79E1035}">
      <dgm:prSet/>
      <dgm:spPr/>
      <dgm:t>
        <a:bodyPr/>
        <a:lstStyle/>
        <a:p>
          <a:endParaRPr lang="ru-RU"/>
        </a:p>
      </dgm:t>
    </dgm:pt>
    <dgm:pt modelId="{E986BE84-9686-4E5F-A121-B9AE6E4CFD39}" type="sibTrans" cxnId="{12C0F4D3-89D1-45EE-BEF5-782FD79E1035}">
      <dgm:prSet/>
      <dgm:spPr/>
      <dgm:t>
        <a:bodyPr/>
        <a:lstStyle/>
        <a:p>
          <a:endParaRPr lang="ru-RU"/>
        </a:p>
      </dgm:t>
    </dgm:pt>
    <dgm:pt modelId="{564E0F60-2188-496D-9610-E8595C4D4F7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РЫХЛЫЕ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0578EB2-64D7-4601-86DA-B25881F04DD1}" type="parTrans" cxnId="{A3D6B7A6-19A8-40D8-8C03-45F37400BDF6}">
      <dgm:prSet/>
      <dgm:spPr/>
      <dgm:t>
        <a:bodyPr/>
        <a:lstStyle/>
        <a:p>
          <a:endParaRPr lang="ru-RU"/>
        </a:p>
      </dgm:t>
    </dgm:pt>
    <dgm:pt modelId="{D13071D5-48E1-43A7-B5D7-2E66E3C5ECD4}" type="sibTrans" cxnId="{A3D6B7A6-19A8-40D8-8C03-45F37400BDF6}">
      <dgm:prSet/>
      <dgm:spPr/>
      <dgm:t>
        <a:bodyPr/>
        <a:lstStyle/>
        <a:p>
          <a:endParaRPr lang="ru-RU"/>
        </a:p>
      </dgm:t>
    </dgm:pt>
    <dgm:pt modelId="{C837B34D-4E7E-40B1-AC41-2D337D5506BA}" type="pres">
      <dgm:prSet presAssocID="{B2016A64-F525-4FBA-BE17-96ABC7FDA8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ACE2AF-1C99-4031-B632-DF75C60383E2}" type="pres">
      <dgm:prSet presAssocID="{361E8A7E-99B7-4025-8AA8-3A6F18D677EF}" presName="hierRoot1" presStyleCnt="0"/>
      <dgm:spPr/>
    </dgm:pt>
    <dgm:pt modelId="{1D34F3BB-9F1A-47E4-BAB6-CC63DB27A600}" type="pres">
      <dgm:prSet presAssocID="{361E8A7E-99B7-4025-8AA8-3A6F18D677EF}" presName="composite" presStyleCnt="0"/>
      <dgm:spPr/>
    </dgm:pt>
    <dgm:pt modelId="{4DCE3399-2FED-4360-A75E-5A472A0505BC}" type="pres">
      <dgm:prSet presAssocID="{361E8A7E-99B7-4025-8AA8-3A6F18D677EF}" presName="background" presStyleLbl="node0" presStyleIdx="0" presStyleCnt="1"/>
      <dgm:spPr/>
    </dgm:pt>
    <dgm:pt modelId="{4DDDF24D-A9C4-4D41-A225-515B854ED108}" type="pres">
      <dgm:prSet presAssocID="{361E8A7E-99B7-4025-8AA8-3A6F18D677EF}" presName="text" presStyleLbl="fgAcc0" presStyleIdx="0" presStyleCnt="1" custLinFactNeighborX="-2816" custLinFactNeighborY="29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286D63-A1A6-4A0B-8F3E-F43DCF23A96B}" type="pres">
      <dgm:prSet presAssocID="{361E8A7E-99B7-4025-8AA8-3A6F18D677EF}" presName="hierChild2" presStyleCnt="0"/>
      <dgm:spPr/>
    </dgm:pt>
    <dgm:pt modelId="{DC5E8700-65AB-4730-BDED-57BBD3086646}" type="pres">
      <dgm:prSet presAssocID="{07427C5B-D52A-4F4C-8C8B-2CEF2580057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DB053E2-080F-467F-9169-443C6F0A590E}" type="pres">
      <dgm:prSet presAssocID="{050288DF-1D00-45C5-8180-4F48F7556125}" presName="hierRoot2" presStyleCnt="0"/>
      <dgm:spPr/>
    </dgm:pt>
    <dgm:pt modelId="{51405A21-930F-41EB-B107-158AE2E2BFBE}" type="pres">
      <dgm:prSet presAssocID="{050288DF-1D00-45C5-8180-4F48F7556125}" presName="composite2" presStyleCnt="0"/>
      <dgm:spPr/>
    </dgm:pt>
    <dgm:pt modelId="{48D40EDD-8B64-42E3-AED0-39A4548D6669}" type="pres">
      <dgm:prSet presAssocID="{050288DF-1D00-45C5-8180-4F48F7556125}" presName="background2" presStyleLbl="node2" presStyleIdx="0" presStyleCnt="2"/>
      <dgm:spPr/>
    </dgm:pt>
    <dgm:pt modelId="{88A93F5A-820E-402A-A3F9-1A28A1D9A975}" type="pres">
      <dgm:prSet presAssocID="{050288DF-1D00-45C5-8180-4F48F75561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735B3E-203F-49C4-A44C-A8CBEF8CEDF0}" type="pres">
      <dgm:prSet presAssocID="{050288DF-1D00-45C5-8180-4F48F7556125}" presName="hierChild3" presStyleCnt="0"/>
      <dgm:spPr/>
    </dgm:pt>
    <dgm:pt modelId="{6E714AC3-46EA-42B8-97FF-D41DEC404EE7}" type="pres">
      <dgm:prSet presAssocID="{80578EB2-64D7-4601-86DA-B25881F04DD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582FA2F-DE33-41A2-9AD2-5E842EF293B8}" type="pres">
      <dgm:prSet presAssocID="{564E0F60-2188-496D-9610-E8595C4D4F79}" presName="hierRoot2" presStyleCnt="0"/>
      <dgm:spPr/>
    </dgm:pt>
    <dgm:pt modelId="{A4A39AEC-63E8-4B6C-AF55-4212AA2E386B}" type="pres">
      <dgm:prSet presAssocID="{564E0F60-2188-496D-9610-E8595C4D4F79}" presName="composite2" presStyleCnt="0"/>
      <dgm:spPr/>
    </dgm:pt>
    <dgm:pt modelId="{4EA2820C-997C-4809-B1B2-FB435908253C}" type="pres">
      <dgm:prSet presAssocID="{564E0F60-2188-496D-9610-E8595C4D4F79}" presName="background2" presStyleLbl="node2" presStyleIdx="1" presStyleCnt="2"/>
      <dgm:spPr/>
    </dgm:pt>
    <dgm:pt modelId="{54CEEB07-4B79-47FB-8C91-2D0BC245CD3F}" type="pres">
      <dgm:prSet presAssocID="{564E0F60-2188-496D-9610-E8595C4D4F7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4CA676-FDE1-4A39-B190-AFD71E8F6D8F}" type="pres">
      <dgm:prSet presAssocID="{564E0F60-2188-496D-9610-E8595C4D4F79}" presName="hierChild3" presStyleCnt="0"/>
      <dgm:spPr/>
    </dgm:pt>
  </dgm:ptLst>
  <dgm:cxnLst>
    <dgm:cxn modelId="{A6D40B73-DD6B-464F-94C3-C03D60F42394}" type="presOf" srcId="{07427C5B-D52A-4F4C-8C8B-2CEF25800573}" destId="{DC5E8700-65AB-4730-BDED-57BBD3086646}" srcOrd="0" destOrd="0" presId="urn:microsoft.com/office/officeart/2005/8/layout/hierarchy1"/>
    <dgm:cxn modelId="{12C0F4D3-89D1-45EE-BEF5-782FD79E1035}" srcId="{361E8A7E-99B7-4025-8AA8-3A6F18D677EF}" destId="{050288DF-1D00-45C5-8180-4F48F7556125}" srcOrd="0" destOrd="0" parTransId="{07427C5B-D52A-4F4C-8C8B-2CEF25800573}" sibTransId="{E986BE84-9686-4E5F-A121-B9AE6E4CFD39}"/>
    <dgm:cxn modelId="{75E27C06-E735-413E-B96D-CEE0A9CC3AED}" srcId="{B2016A64-F525-4FBA-BE17-96ABC7FDA888}" destId="{361E8A7E-99B7-4025-8AA8-3A6F18D677EF}" srcOrd="0" destOrd="0" parTransId="{9D0E2D41-8F2D-4A64-91AA-76ACF68C7445}" sibTransId="{C4D6D910-8020-42C8-862C-815D8DCF5763}"/>
    <dgm:cxn modelId="{832C4BEA-3023-4896-ADC1-436A17BA60DC}" type="presOf" srcId="{B2016A64-F525-4FBA-BE17-96ABC7FDA888}" destId="{C837B34D-4E7E-40B1-AC41-2D337D5506BA}" srcOrd="0" destOrd="0" presId="urn:microsoft.com/office/officeart/2005/8/layout/hierarchy1"/>
    <dgm:cxn modelId="{8932AB6A-EE2D-404F-901C-AFE6CD70405A}" type="presOf" srcId="{050288DF-1D00-45C5-8180-4F48F7556125}" destId="{88A93F5A-820E-402A-A3F9-1A28A1D9A975}" srcOrd="0" destOrd="0" presId="urn:microsoft.com/office/officeart/2005/8/layout/hierarchy1"/>
    <dgm:cxn modelId="{3DEC4494-D56C-4BED-A20B-04A6A07644B7}" type="presOf" srcId="{361E8A7E-99B7-4025-8AA8-3A6F18D677EF}" destId="{4DDDF24D-A9C4-4D41-A225-515B854ED108}" srcOrd="0" destOrd="0" presId="urn:microsoft.com/office/officeart/2005/8/layout/hierarchy1"/>
    <dgm:cxn modelId="{8E499C78-AA7B-4EC1-B8DC-376664370B59}" type="presOf" srcId="{80578EB2-64D7-4601-86DA-B25881F04DD1}" destId="{6E714AC3-46EA-42B8-97FF-D41DEC404EE7}" srcOrd="0" destOrd="0" presId="urn:microsoft.com/office/officeart/2005/8/layout/hierarchy1"/>
    <dgm:cxn modelId="{158D034F-AB27-4B5A-8F2E-E1F42B293F4C}" type="presOf" srcId="{564E0F60-2188-496D-9610-E8595C4D4F79}" destId="{54CEEB07-4B79-47FB-8C91-2D0BC245CD3F}" srcOrd="0" destOrd="0" presId="urn:microsoft.com/office/officeart/2005/8/layout/hierarchy1"/>
    <dgm:cxn modelId="{A3D6B7A6-19A8-40D8-8C03-45F37400BDF6}" srcId="{361E8A7E-99B7-4025-8AA8-3A6F18D677EF}" destId="{564E0F60-2188-496D-9610-E8595C4D4F79}" srcOrd="1" destOrd="0" parTransId="{80578EB2-64D7-4601-86DA-B25881F04DD1}" sibTransId="{D13071D5-48E1-43A7-B5D7-2E66E3C5ECD4}"/>
    <dgm:cxn modelId="{D10BE3D9-39C0-4E52-A361-6AFAF0CB5679}" type="presParOf" srcId="{C837B34D-4E7E-40B1-AC41-2D337D5506BA}" destId="{58ACE2AF-1C99-4031-B632-DF75C60383E2}" srcOrd="0" destOrd="0" presId="urn:microsoft.com/office/officeart/2005/8/layout/hierarchy1"/>
    <dgm:cxn modelId="{DBB71E27-8B5C-47A1-B48C-1BA28A6E3965}" type="presParOf" srcId="{58ACE2AF-1C99-4031-B632-DF75C60383E2}" destId="{1D34F3BB-9F1A-47E4-BAB6-CC63DB27A600}" srcOrd="0" destOrd="0" presId="urn:microsoft.com/office/officeart/2005/8/layout/hierarchy1"/>
    <dgm:cxn modelId="{95659377-3D22-48E7-913C-968E6150EFC9}" type="presParOf" srcId="{1D34F3BB-9F1A-47E4-BAB6-CC63DB27A600}" destId="{4DCE3399-2FED-4360-A75E-5A472A0505BC}" srcOrd="0" destOrd="0" presId="urn:microsoft.com/office/officeart/2005/8/layout/hierarchy1"/>
    <dgm:cxn modelId="{0FD16E51-EB71-47AF-8F28-4DEFB0C7DFC9}" type="presParOf" srcId="{1D34F3BB-9F1A-47E4-BAB6-CC63DB27A600}" destId="{4DDDF24D-A9C4-4D41-A225-515B854ED108}" srcOrd="1" destOrd="0" presId="urn:microsoft.com/office/officeart/2005/8/layout/hierarchy1"/>
    <dgm:cxn modelId="{89ABA465-3C8F-4760-BD8F-E14D307BBC06}" type="presParOf" srcId="{58ACE2AF-1C99-4031-B632-DF75C60383E2}" destId="{0C286D63-A1A6-4A0B-8F3E-F43DCF23A96B}" srcOrd="1" destOrd="0" presId="urn:microsoft.com/office/officeart/2005/8/layout/hierarchy1"/>
    <dgm:cxn modelId="{FA52FC20-0FD9-4515-8145-F8D11BD907BC}" type="presParOf" srcId="{0C286D63-A1A6-4A0B-8F3E-F43DCF23A96B}" destId="{DC5E8700-65AB-4730-BDED-57BBD3086646}" srcOrd="0" destOrd="0" presId="urn:microsoft.com/office/officeart/2005/8/layout/hierarchy1"/>
    <dgm:cxn modelId="{1B0EF3EB-F374-47C5-9329-8F3CF99D3620}" type="presParOf" srcId="{0C286D63-A1A6-4A0B-8F3E-F43DCF23A96B}" destId="{9DB053E2-080F-467F-9169-443C6F0A590E}" srcOrd="1" destOrd="0" presId="urn:microsoft.com/office/officeart/2005/8/layout/hierarchy1"/>
    <dgm:cxn modelId="{813253FF-B89A-436B-B396-FEC689C038A9}" type="presParOf" srcId="{9DB053E2-080F-467F-9169-443C6F0A590E}" destId="{51405A21-930F-41EB-B107-158AE2E2BFBE}" srcOrd="0" destOrd="0" presId="urn:microsoft.com/office/officeart/2005/8/layout/hierarchy1"/>
    <dgm:cxn modelId="{B743A202-DAF1-4C81-A3D4-CD6A5AE67D65}" type="presParOf" srcId="{51405A21-930F-41EB-B107-158AE2E2BFBE}" destId="{48D40EDD-8B64-42E3-AED0-39A4548D6669}" srcOrd="0" destOrd="0" presId="urn:microsoft.com/office/officeart/2005/8/layout/hierarchy1"/>
    <dgm:cxn modelId="{7B6DF190-1E02-4A48-A6B4-36CB65FE627D}" type="presParOf" srcId="{51405A21-930F-41EB-B107-158AE2E2BFBE}" destId="{88A93F5A-820E-402A-A3F9-1A28A1D9A975}" srcOrd="1" destOrd="0" presId="urn:microsoft.com/office/officeart/2005/8/layout/hierarchy1"/>
    <dgm:cxn modelId="{CD268BD3-5D52-42D5-A324-91B9A8EB756D}" type="presParOf" srcId="{9DB053E2-080F-467F-9169-443C6F0A590E}" destId="{EF735B3E-203F-49C4-A44C-A8CBEF8CEDF0}" srcOrd="1" destOrd="0" presId="urn:microsoft.com/office/officeart/2005/8/layout/hierarchy1"/>
    <dgm:cxn modelId="{A8B9F305-621E-4272-8D64-A53C357D9B91}" type="presParOf" srcId="{0C286D63-A1A6-4A0B-8F3E-F43DCF23A96B}" destId="{6E714AC3-46EA-42B8-97FF-D41DEC404EE7}" srcOrd="2" destOrd="0" presId="urn:microsoft.com/office/officeart/2005/8/layout/hierarchy1"/>
    <dgm:cxn modelId="{280EF96B-AD08-4D75-A30A-23182FA09D78}" type="presParOf" srcId="{0C286D63-A1A6-4A0B-8F3E-F43DCF23A96B}" destId="{C582FA2F-DE33-41A2-9AD2-5E842EF293B8}" srcOrd="3" destOrd="0" presId="urn:microsoft.com/office/officeart/2005/8/layout/hierarchy1"/>
    <dgm:cxn modelId="{F52F1576-01A5-431B-BBA1-089614DF64A5}" type="presParOf" srcId="{C582FA2F-DE33-41A2-9AD2-5E842EF293B8}" destId="{A4A39AEC-63E8-4B6C-AF55-4212AA2E386B}" srcOrd="0" destOrd="0" presId="urn:microsoft.com/office/officeart/2005/8/layout/hierarchy1"/>
    <dgm:cxn modelId="{38D4DCD3-5393-4966-A496-2DFE56D1072C}" type="presParOf" srcId="{A4A39AEC-63E8-4B6C-AF55-4212AA2E386B}" destId="{4EA2820C-997C-4809-B1B2-FB435908253C}" srcOrd="0" destOrd="0" presId="urn:microsoft.com/office/officeart/2005/8/layout/hierarchy1"/>
    <dgm:cxn modelId="{AFA2F9E5-6118-4442-A6E4-9BBABCE538F7}" type="presParOf" srcId="{A4A39AEC-63E8-4B6C-AF55-4212AA2E386B}" destId="{54CEEB07-4B79-47FB-8C91-2D0BC245CD3F}" srcOrd="1" destOrd="0" presId="urn:microsoft.com/office/officeart/2005/8/layout/hierarchy1"/>
    <dgm:cxn modelId="{2AD30FCD-CB68-4CB7-BD64-4AEAE6C90226}" type="presParOf" srcId="{C582FA2F-DE33-41A2-9AD2-5E842EF293B8}" destId="{B24CA676-FDE1-4A39-B190-AFD71E8F6D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14AC3-46EA-42B8-97FF-D41DEC404EE7}">
      <dsp:nvSpPr>
        <dsp:cNvPr id="0" name=""/>
        <dsp:cNvSpPr/>
      </dsp:nvSpPr>
      <dsp:spPr>
        <a:xfrm>
          <a:off x="2843917" y="1594491"/>
          <a:ext cx="1558418" cy="663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508"/>
              </a:lnTo>
              <a:lnTo>
                <a:pt x="1558418" y="437508"/>
              </a:lnTo>
              <a:lnTo>
                <a:pt x="1558418" y="663344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E8700-65AB-4730-BDED-57BBD3086646}">
      <dsp:nvSpPr>
        <dsp:cNvPr id="0" name=""/>
        <dsp:cNvSpPr/>
      </dsp:nvSpPr>
      <dsp:spPr>
        <a:xfrm>
          <a:off x="1422796" y="1594491"/>
          <a:ext cx="1421120" cy="663344"/>
        </a:xfrm>
        <a:custGeom>
          <a:avLst/>
          <a:gdLst/>
          <a:ahLst/>
          <a:cxnLst/>
          <a:rect l="0" t="0" r="0" b="0"/>
          <a:pathLst>
            <a:path>
              <a:moveTo>
                <a:pt x="1421120" y="0"/>
              </a:moveTo>
              <a:lnTo>
                <a:pt x="1421120" y="437508"/>
              </a:lnTo>
              <a:lnTo>
                <a:pt x="0" y="437508"/>
              </a:lnTo>
              <a:lnTo>
                <a:pt x="0" y="663344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E3399-2FED-4360-A75E-5A472A0505BC}">
      <dsp:nvSpPr>
        <dsp:cNvPr id="0" name=""/>
        <dsp:cNvSpPr/>
      </dsp:nvSpPr>
      <dsp:spPr>
        <a:xfrm>
          <a:off x="1625015" y="46485"/>
          <a:ext cx="2437804" cy="1548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DF24D-A9C4-4D41-A225-515B854ED108}">
      <dsp:nvSpPr>
        <dsp:cNvPr id="0" name=""/>
        <dsp:cNvSpPr/>
      </dsp:nvSpPr>
      <dsp:spPr>
        <a:xfrm>
          <a:off x="1895882" y="303809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itchFamily="18" charset="0"/>
              <a:cs typeface="Times New Roman" pitchFamily="18" charset="0"/>
            </a:rPr>
            <a:t>ГОРНЫЕ ПОРОДЫ</a:t>
          </a:r>
          <a:endParaRPr lang="ru-RU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1222" y="349149"/>
        <a:ext cx="2347124" cy="1457325"/>
      </dsp:txXfrm>
    </dsp:sp>
    <dsp:sp modelId="{48D40EDD-8B64-42E3-AED0-39A4548D6669}">
      <dsp:nvSpPr>
        <dsp:cNvPr id="0" name=""/>
        <dsp:cNvSpPr/>
      </dsp:nvSpPr>
      <dsp:spPr>
        <a:xfrm>
          <a:off x="203894" y="2257835"/>
          <a:ext cx="2437804" cy="1548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93F5A-820E-402A-A3F9-1A28A1D9A975}">
      <dsp:nvSpPr>
        <dsp:cNvPr id="0" name=""/>
        <dsp:cNvSpPr/>
      </dsp:nvSpPr>
      <dsp:spPr>
        <a:xfrm>
          <a:off x="474761" y="2515159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itchFamily="18" charset="0"/>
              <a:cs typeface="Times New Roman" pitchFamily="18" charset="0"/>
            </a:rPr>
            <a:t>ПЛОТНЫЕ</a:t>
          </a:r>
          <a:endParaRPr lang="ru-RU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0101" y="2560499"/>
        <a:ext cx="2347124" cy="1457325"/>
      </dsp:txXfrm>
    </dsp:sp>
    <dsp:sp modelId="{4EA2820C-997C-4809-B1B2-FB435908253C}">
      <dsp:nvSpPr>
        <dsp:cNvPr id="0" name=""/>
        <dsp:cNvSpPr/>
      </dsp:nvSpPr>
      <dsp:spPr>
        <a:xfrm>
          <a:off x="3183433" y="2257835"/>
          <a:ext cx="2437804" cy="1548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EEB07-4B79-47FB-8C91-2D0BC245CD3F}">
      <dsp:nvSpPr>
        <dsp:cNvPr id="0" name=""/>
        <dsp:cNvSpPr/>
      </dsp:nvSpPr>
      <dsp:spPr>
        <a:xfrm>
          <a:off x="3454300" y="2515159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itchFamily="18" charset="0"/>
              <a:cs typeface="Times New Roman" pitchFamily="18" charset="0"/>
            </a:rPr>
            <a:t>РЫХЛЫЕ</a:t>
          </a:r>
          <a:endParaRPr lang="ru-RU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9640" y="2560499"/>
        <a:ext cx="2347124" cy="1457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627-BAC1-4904-AB30-7E3B7688319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7EF0-438C-4689-9841-84373A4C46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627-BAC1-4904-AB30-7E3B7688319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7EF0-438C-4689-9841-84373A4C4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627-BAC1-4904-AB30-7E3B7688319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7EF0-438C-4689-9841-84373A4C4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627-BAC1-4904-AB30-7E3B7688319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7EF0-438C-4689-9841-84373A4C4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627-BAC1-4904-AB30-7E3B7688319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7EF0-438C-4689-9841-84373A4C4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627-BAC1-4904-AB30-7E3B7688319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7EF0-438C-4689-9841-84373A4C4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627-BAC1-4904-AB30-7E3B7688319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7EF0-438C-4689-9841-84373A4C4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627-BAC1-4904-AB30-7E3B7688319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7EF0-438C-4689-9841-84373A4C4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627-BAC1-4904-AB30-7E3B7688319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7EF0-438C-4689-9841-84373A4C4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627-BAC1-4904-AB30-7E3B7688319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7EF0-438C-4689-9841-84373A4C46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A225627-BAC1-4904-AB30-7E3B7688319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41B7EF0-438C-4689-9841-84373A4C4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A225627-BAC1-4904-AB30-7E3B76883191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1B7EF0-438C-4689-9841-84373A4C4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ЗЕМНАЯ КОРА СОСТОИТ ИЗ ГОРНЫХ ПОРОД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ЗЕМНАЯ КОРА – ЭТО ТВЕРДАЯ ВЕРХНЯЯ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18872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ОБОЛОЧКА ЗЕМЛИ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0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ТОРФ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1318941913_poch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460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ПОЛЕЗНЫЕ ИСКОПАЕМЫЕ - ЭТО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ГОРНЫЕ ПОРОДЫ И МИНЕРАЛЫ,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КОТОРЫЕ ИСПОЛЬЗУЕТ 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ПЛОТНЫЕ ГОРНЫЕ ПОРОДЫ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ДОСТАТОЧНО ПРОЧНЫЕ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КАМНИ</a:t>
            </a:r>
          </a:p>
          <a:p>
            <a:pPr marL="118872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ГОРНЫЕ ПОРОДЫ СОСТОЯТ ИЗ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МИНЕРАЛОВ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НАПРИМЕР, ГРАНИТ СОСТОИТ ИЗ ТРЕХ МИНЕРАЛОВ –КВАРЦА, СЛЮДЫ И ПОЛЕВОГО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ШПАТА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ИЗВЕСТНЯК СОСТОИТ ИЗ ОДНОГО МИНЕРАЛА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КАЛЬЦИТА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4032448" cy="79208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ГРАНИТ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  <a:endParaRPr lang="ru-RU" dirty="0"/>
          </a:p>
        </p:txBody>
      </p:sp>
      <p:pic>
        <p:nvPicPr>
          <p:cNvPr id="1026" name="Picture 2" descr="0003-002-Gran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56060"/>
            <a:ext cx="7920880" cy="514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ИЗВЕСТНЯК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Izvestnyak-kamen-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51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КАМЕННЫЙ УГОЛЬ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3-kamennyij-ugol-proda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464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Рыхлые горные породы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РАССЫПАЮТСЯ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ЛЕГКО РАЗЛАМЫВАЮТСЯ РУКАМИ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r>
              <a:rPr lang="ru-RU" dirty="0" smtClean="0"/>
              <a:t>                       ГЛИНА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img13485607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80920" cy="482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ПЕСОК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13095192068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78230"/>
            <a:ext cx="8280920" cy="462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94</TotalTime>
  <Words>92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Модульная</vt:lpstr>
      <vt:lpstr>Презентация PowerPoint</vt:lpstr>
      <vt:lpstr>Презентация PowerPoint</vt:lpstr>
      <vt:lpstr>          ПЛОТНЫЕ ГОРНЫЕ ПОРОДЫ</vt:lpstr>
      <vt:lpstr>       ГРАНИТ</vt:lpstr>
      <vt:lpstr>               ИЗВЕСТНЯК</vt:lpstr>
      <vt:lpstr>        КАМЕННЫЙ УГОЛЬ</vt:lpstr>
      <vt:lpstr>     Рыхлые горные породы</vt:lpstr>
      <vt:lpstr>                       ГЛИНА</vt:lpstr>
      <vt:lpstr>                            ПЕСОК</vt:lpstr>
      <vt:lpstr>                      ТОРФ</vt:lpstr>
      <vt:lpstr>       ПОЛЕЗНЫЕ ИСКОПАЕМЫЕ - ЭТО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Редникина</dc:creator>
  <cp:lastModifiedBy>user</cp:lastModifiedBy>
  <cp:revision>52</cp:revision>
  <dcterms:created xsi:type="dcterms:W3CDTF">2013-09-15T12:25:16Z</dcterms:created>
  <dcterms:modified xsi:type="dcterms:W3CDTF">2013-11-05T09:55:18Z</dcterms:modified>
</cp:coreProperties>
</file>