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1" r:id="rId4"/>
    <p:sldId id="258" r:id="rId5"/>
    <p:sldId id="259" r:id="rId6"/>
    <p:sldId id="264" r:id="rId7"/>
    <p:sldId id="260" r:id="rId8"/>
    <p:sldId id="263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28606-72D2-4333-88C8-B6C8FC807491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0011C-9F23-4B8F-A773-8C55A5A4F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F8D4-C97E-4D5C-A263-91C8CD854D5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EF2F-4E45-4603-B5FF-C1DC32E4E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F8D4-C97E-4D5C-A263-91C8CD854D5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EF2F-4E45-4603-B5FF-C1DC32E4E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F8D4-C97E-4D5C-A263-91C8CD854D5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EF2F-4E45-4603-B5FF-C1DC32E4E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F8D4-C97E-4D5C-A263-91C8CD854D5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EF2F-4E45-4603-B5FF-C1DC32E4E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F8D4-C97E-4D5C-A263-91C8CD854D5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EF2F-4E45-4603-B5FF-C1DC32E4E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F8D4-C97E-4D5C-A263-91C8CD854D5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EF2F-4E45-4603-B5FF-C1DC32E4E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F8D4-C97E-4D5C-A263-91C8CD854D5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EF2F-4E45-4603-B5FF-C1DC32E4E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F8D4-C97E-4D5C-A263-91C8CD854D5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EF2F-4E45-4603-B5FF-C1DC32E4E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F8D4-C97E-4D5C-A263-91C8CD854D5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EF2F-4E45-4603-B5FF-C1DC32E4E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F8D4-C97E-4D5C-A263-91C8CD854D5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EF2F-4E45-4603-B5FF-C1DC32E4E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F8D4-C97E-4D5C-A263-91C8CD854D5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EF2F-4E45-4603-B5FF-C1DC32E4E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5F8D4-C97E-4D5C-A263-91C8CD854D5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FEF2F-4E45-4603-B5FF-C1DC32E4E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400800" cy="4608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5класс\5класс билог\КВН Осень\Готовые\001 осень аним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632848" cy="5957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5класс\5класс билог\КВН Осень\Готовые\002 Осенний КВ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7200800" cy="5755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5класс\5класс билог\КВН Осень\Готовые\003 Разми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7416824" cy="5927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5класс\5класс билог\КВН Осень\Готовые\004 Реклам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8064896" cy="6445616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Осень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5класс\5класс билог\КВН Осень\Готовые\005 Конкурс капитан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1"/>
            <a:ext cx="7920880" cy="6048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428860" y="0"/>
            <a:ext cx="4270593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«Волшебный сад»</a:t>
            </a:r>
            <a:endParaRPr lang="en-US" sz="3600" b="1" i="1" dirty="0" smtClean="0">
              <a:solidFill>
                <a:srgbClr val="008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Укромидор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малиноград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Редишня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смородыня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57166"/>
            <a:ext cx="2543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752622" cy="200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5класс\5класс билог\КВН Осень\Готовые\007 Давайте сохрани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7950730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5класс\5класс билог\КВН Осень\Готовые\009 Подведение итог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812880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00FF"/>
                </a:solidFill>
              </a:rPr>
              <a:t>Спасибо за внимание!</a:t>
            </a:r>
            <a:endParaRPr lang="ru-RU" sz="5400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78216"/>
            <a:ext cx="5429288" cy="469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i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</Template>
  <TotalTime>44</TotalTime>
  <Words>18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pril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SamLab.ws</cp:lastModifiedBy>
  <cp:revision>6</cp:revision>
  <dcterms:created xsi:type="dcterms:W3CDTF">2014-10-18T13:25:55Z</dcterms:created>
  <dcterms:modified xsi:type="dcterms:W3CDTF">2014-10-18T18:23:13Z</dcterms:modified>
</cp:coreProperties>
</file>