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81" r:id="rId2"/>
    <p:sldId id="256" r:id="rId3"/>
    <p:sldId id="354" r:id="rId4"/>
    <p:sldId id="304" r:id="rId5"/>
    <p:sldId id="271" r:id="rId6"/>
    <p:sldId id="275" r:id="rId7"/>
    <p:sldId id="340" r:id="rId8"/>
    <p:sldId id="341" r:id="rId9"/>
    <p:sldId id="347" r:id="rId10"/>
    <p:sldId id="299" r:id="rId11"/>
    <p:sldId id="298" r:id="rId12"/>
    <p:sldId id="324" r:id="rId13"/>
    <p:sldId id="367" r:id="rId14"/>
    <p:sldId id="259" r:id="rId15"/>
    <p:sldId id="262" r:id="rId16"/>
    <p:sldId id="263" r:id="rId17"/>
    <p:sldId id="329" r:id="rId18"/>
    <p:sldId id="265" r:id="rId19"/>
    <p:sldId id="313" r:id="rId20"/>
    <p:sldId id="293" r:id="rId21"/>
    <p:sldId id="268" r:id="rId22"/>
    <p:sldId id="277" r:id="rId23"/>
    <p:sldId id="285" r:id="rId24"/>
    <p:sldId id="270" r:id="rId25"/>
    <p:sldId id="295" r:id="rId26"/>
    <p:sldId id="377" r:id="rId27"/>
    <p:sldId id="379" r:id="rId28"/>
    <p:sldId id="346" r:id="rId29"/>
    <p:sldId id="355" r:id="rId30"/>
    <p:sldId id="344" r:id="rId31"/>
    <p:sldId id="378" r:id="rId32"/>
    <p:sldId id="280" r:id="rId33"/>
    <p:sldId id="361" r:id="rId34"/>
    <p:sldId id="372" r:id="rId35"/>
    <p:sldId id="358" r:id="rId36"/>
    <p:sldId id="328" r:id="rId37"/>
    <p:sldId id="357" r:id="rId38"/>
    <p:sldId id="296" r:id="rId39"/>
    <p:sldId id="382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996633"/>
    <a:srgbClr val="BC892C"/>
    <a:srgbClr val="FF9933"/>
    <a:srgbClr val="ECF11D"/>
    <a:srgbClr val="C8F915"/>
    <a:srgbClr val="FFCC00"/>
    <a:srgbClr val="66FF33"/>
    <a:srgbClr val="0000FF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71" autoAdjust="0"/>
  </p:normalViewPr>
  <p:slideViewPr>
    <p:cSldViewPr>
      <p:cViewPr varScale="1">
        <p:scale>
          <a:sx n="70" d="100"/>
          <a:sy n="70" d="100"/>
        </p:scale>
        <p:origin x="-5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9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E68F76-BA9E-434D-9421-F7C52F04A103}" type="datetimeFigureOut">
              <a:rPr lang="ru-RU" smtClean="0"/>
              <a:t>23.01.2015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4E9B0-0C04-422F-8B8F-098EA0A072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552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4E9B0-0C04-422F-8B8F-098EA0A0728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04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06755-27BA-49C6-AB5F-D5869848AEAB}" type="datetimeFigureOut">
              <a:rPr lang="ru-RU" smtClean="0"/>
              <a:t>23.01.2015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7F16-D570-4977-A81E-292E42835E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118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06755-27BA-49C6-AB5F-D5869848AEAB}" type="datetimeFigureOut">
              <a:rPr lang="ru-RU" smtClean="0"/>
              <a:t>23.01.2015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7F16-D570-4977-A81E-292E42835E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224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06755-27BA-49C6-AB5F-D5869848AEAB}" type="datetimeFigureOut">
              <a:rPr lang="ru-RU" smtClean="0"/>
              <a:t>23.01.2015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7F16-D570-4977-A81E-292E42835E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302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06755-27BA-49C6-AB5F-D5869848AEAB}" type="datetimeFigureOut">
              <a:rPr lang="ru-RU" smtClean="0"/>
              <a:t>23.01.2015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7F16-D570-4977-A81E-292E42835E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713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06755-27BA-49C6-AB5F-D5869848AEAB}" type="datetimeFigureOut">
              <a:rPr lang="ru-RU" smtClean="0"/>
              <a:t>23.01.2015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7F16-D570-4977-A81E-292E42835E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610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06755-27BA-49C6-AB5F-D5869848AEAB}" type="datetimeFigureOut">
              <a:rPr lang="ru-RU" smtClean="0"/>
              <a:t>23.01.2015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7F16-D570-4977-A81E-292E42835E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436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06755-27BA-49C6-AB5F-D5869848AEAB}" type="datetimeFigureOut">
              <a:rPr lang="ru-RU" smtClean="0"/>
              <a:t>23.01.2015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7F16-D570-4977-A81E-292E42835E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253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06755-27BA-49C6-AB5F-D5869848AEAB}" type="datetimeFigureOut">
              <a:rPr lang="ru-RU" smtClean="0"/>
              <a:t>23.01.2015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7F16-D570-4977-A81E-292E42835E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846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06755-27BA-49C6-AB5F-D5869848AEAB}" type="datetimeFigureOut">
              <a:rPr lang="ru-RU" smtClean="0"/>
              <a:t>23.01.2015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7F16-D570-4977-A81E-292E42835E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698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06755-27BA-49C6-AB5F-D5869848AEAB}" type="datetimeFigureOut">
              <a:rPr lang="ru-RU" smtClean="0"/>
              <a:t>23.01.2015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7F16-D570-4977-A81E-292E42835E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631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06755-27BA-49C6-AB5F-D5869848AEAB}" type="datetimeFigureOut">
              <a:rPr lang="ru-RU" smtClean="0"/>
              <a:t>23.01.2015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7F16-D570-4977-A81E-292E42835E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00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06755-27BA-49C6-AB5F-D5869848AEAB}" type="datetimeFigureOut">
              <a:rPr lang="ru-RU" smtClean="0"/>
              <a:t>23.01.2015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C7F16-D570-4977-A81E-292E42835E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237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io.ua/16901625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i3.imageban.ru/out/2012/12/30/4929b53102ed8056efe92962502da46c.jpg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intex-press.by/get_img?ImageWidth=628&amp;ImageId=10516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stat11.privet.ru/lr/08181e9917d0d8b9b854f19f2116ea5f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svetlanatereshkina.ru/wp-content/uploads/2012/05/63127018_clip8714.jpg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presentpro.com.ua/wp-content/uploads/2012/11/s1_65220_18.jpg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madrasah2.ru/wp-content/uploads/2013/06/CHelovek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stat16.privet.ru/lr/0b077b2cbdb65434ad5dd2712ebb6502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img-fotki.yandex.ru/get/6825/4361823.1f/0_9ef8b_5e6ff7b3_L.jpg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liveinternet.ru/showjournal.php?journalid=1175921\u0026tagid=354758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photochart.com/data/media/3/magic_autumn_perfect.jpg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stat17.privet.ru/lr/0a02b008fdcad84bf1c0bede5d161c19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tapeciarnia.pl/tapety/normalne/82600_czlowiek_gory_slonce_promienie_grafika.jpg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Заболевания щитовидной железы Территория женщины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4" r="6214" b="14667"/>
          <a:stretch/>
        </p:blipFill>
        <p:spPr bwMode="auto">
          <a:xfrm>
            <a:off x="3821374" y="0"/>
            <a:ext cx="2497540" cy="188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er\Desktop\DSC_38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29" b="5271"/>
          <a:stretch/>
        </p:blipFill>
        <p:spPr bwMode="auto">
          <a:xfrm>
            <a:off x="-1" y="-2"/>
            <a:ext cx="4067599" cy="686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фотка (8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687" y="1"/>
            <a:ext cx="3050314" cy="188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31840" y="1881473"/>
            <a:ext cx="6007997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8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ВСЁ </a:t>
            </a:r>
          </a:p>
          <a:p>
            <a:pPr algn="ctr"/>
            <a:r>
              <a:rPr lang="ru-RU" sz="48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 </a:t>
            </a:r>
            <a:r>
              <a:rPr lang="ru-RU" sz="48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твоих  руках  !!!</a:t>
            </a:r>
            <a:endParaRPr lang="ru-RU" sz="48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028" name="Picture 4" descr="Фото- и видеосъемка выпускных вечеров Цена: 3000 руб. Санкт-Петербург - Фото и видео услуги - купить на BestRu.R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598" y="3451133"/>
            <a:ext cx="5076402" cy="340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Дневник voks33 :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312" y="1420361"/>
            <a:ext cx="1446037" cy="117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Pictures\54433462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96877">
            <a:off x="2676226" y="1391772"/>
            <a:ext cx="1013291" cy="97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00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s4311.vkontakte.ru/u149044255/-14/x_f18722e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223365" cy="685800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51520" y="260648"/>
            <a:ext cx="45720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Отдай миру лучшее, что есть в тебе…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к тебе вернётся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лучшее, что есть в мире!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60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Здесь просто очень красивые картинки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88" y="1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915816" y="758607"/>
            <a:ext cx="6194510" cy="954107"/>
          </a:xfrm>
          <a:prstGeom prst="rect">
            <a:avLst/>
          </a:prstGeom>
          <a:scene3d>
            <a:camera prst="perspectiveContrastingLeftFacing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Если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увидишь, лицо без улыбки - улыбнись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сам!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87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-fotki.yandex.ru/get/9822/187665077.b/0_e3c8b_71a2481c_X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56"/>
            <a:ext cx="9196855" cy="685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36096" y="548680"/>
            <a:ext cx="3059832" cy="1938992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Если много препятствий мешают 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осуществить мечту, 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значит она настоящая!</a:t>
            </a:r>
          </a:p>
        </p:txBody>
      </p:sp>
    </p:spTree>
    <p:extLst>
      <p:ext uri="{BB962C8B-B14F-4D97-AF65-F5344CB8AC3E}">
        <p14:creationId xmlns:p14="http://schemas.microsoft.com/office/powerpoint/2010/main" val="40243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sherly.mobile9.com/download/media/545/ladybug_k1r8rq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123728" y="3933056"/>
            <a:ext cx="45720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dirty="0"/>
              <a:t>Учись находить в жизни радость – это лучший способ привлечь к себе счастье!..</a:t>
            </a:r>
          </a:p>
        </p:txBody>
      </p:sp>
    </p:spTree>
    <p:extLst>
      <p:ext uri="{BB962C8B-B14F-4D97-AF65-F5344CB8AC3E}">
        <p14:creationId xmlns:p14="http://schemas.microsoft.com/office/powerpoint/2010/main" val="66558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stat17.privet.ru/lr/092b4bd5a704cab991dbe3557a86c9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8591" y="260648"/>
            <a:ext cx="5382344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Счастье состоит из мелочей </a:t>
            </a:r>
            <a:r>
              <a:rPr lang="ru-RU" dirty="0" smtClean="0"/>
              <a:t>доступных </a:t>
            </a:r>
            <a:r>
              <a:rPr lang="ru-RU" dirty="0"/>
              <a:t>каждому. </a:t>
            </a:r>
            <a:endParaRPr lang="ru-RU" dirty="0" smtClean="0"/>
          </a:p>
          <a:p>
            <a:pPr algn="ctr"/>
            <a:r>
              <a:rPr lang="ru-RU" dirty="0" smtClean="0"/>
              <a:t>Просто </a:t>
            </a:r>
            <a:r>
              <a:rPr lang="ru-RU" dirty="0"/>
              <a:t>нужно </a:t>
            </a:r>
            <a:r>
              <a:rPr lang="ru-RU" dirty="0" smtClean="0"/>
              <a:t>научиться </a:t>
            </a:r>
            <a:r>
              <a:rPr lang="ru-RU" dirty="0"/>
              <a:t>их замечать. 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82624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3.imageban.ru/out/2012/12/30/4929b53102ed8056efe92962502da46c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00" y="0"/>
            <a:ext cx="914852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31801" y="116632"/>
            <a:ext cx="6192688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О</a:t>
            </a:r>
            <a:r>
              <a:rPr lang="ru-RU" sz="2400" dirty="0" smtClean="0">
                <a:effectLst/>
              </a:rPr>
              <a:t>бнять того, кого действительно хочется обнять -  это более, чем волшебно!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573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день молодежи открыт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64" y="-52718"/>
            <a:ext cx="9163970" cy="691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20688"/>
            <a:ext cx="2592288" cy="1938992"/>
          </a:xfrm>
          <a:prstGeom prst="rect">
            <a:avLst/>
          </a:prstGeom>
          <a:scene3d>
            <a:camera prst="isometricOffAxis1Righ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smtClean="0">
                <a:effectLst/>
              </a:rPr>
              <a:t>Кому-то глаза достались от мамы, нос от папы, брови от бабушки. А кому-то кора головного мозга от дуба…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4443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intex-press.by/get_img?ImageWidth=628&amp;ImageId=10516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04581" cy="689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378903" y="260648"/>
            <a:ext cx="2790056" cy="2246769"/>
          </a:xfrm>
          <a:prstGeom prst="rect">
            <a:avLst/>
          </a:prstGeom>
          <a:scene3d>
            <a:camera prst="perspectiveContrastingLeftFacing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Будьте внимательны к своим мыслям,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они -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начало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поступков!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32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Главное - верить, и все получится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60648"/>
            <a:ext cx="864096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/>
              <a:t>Стремись не к тому, чтобы добиться успеха,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а </a:t>
            </a:r>
            <a:r>
              <a:rPr lang="ru-RU" sz="2400" b="1" dirty="0"/>
              <a:t>к </a:t>
            </a:r>
            <a:r>
              <a:rPr lang="ru-RU" sz="2400" b="1" dirty="0" smtClean="0"/>
              <a:t>тому</a:t>
            </a:r>
            <a:r>
              <a:rPr lang="ru-RU" sz="2400" b="1" dirty="0"/>
              <a:t>, чтобы твоя жизнь имела СМЫСЛ!</a:t>
            </a:r>
          </a:p>
        </p:txBody>
      </p:sp>
    </p:spTree>
    <p:extLst>
      <p:ext uri="{BB962C8B-B14F-4D97-AF65-F5344CB8AC3E}">
        <p14:creationId xmlns:p14="http://schemas.microsoft.com/office/powerpoint/2010/main" val="141005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tat11.privet.ru/lr/08181e9917d0d8b9b854f19f2116ea5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8"/>
            <a:ext cx="9144000" cy="687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000" y="973314"/>
            <a:ext cx="3960440" cy="1200329"/>
          </a:xfrm>
          <a:prstGeom prst="rect">
            <a:avLst/>
          </a:prstGeom>
          <a:scene3d>
            <a:camera prst="perspectiveContrastingLeftFacing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Перед тобой открыты все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пути: </a:t>
            </a:r>
          </a:p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В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осток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и запад, север, юг, столица...</a:t>
            </a:r>
          </a:p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Но если хочешь далеко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пойти,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То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вовремя сумей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остановиться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90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Говорим тебе привет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5" y="260648"/>
            <a:ext cx="9119726" cy="659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229200"/>
            <a:ext cx="9144001" cy="1628800"/>
          </a:xfrm>
          <a:solidFill>
            <a:srgbClr val="9900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 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Посвящается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 выпускникам 11а класса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7" name="Picture 3" descr="C:\Users\User\Pictures\32584350.jp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365104"/>
            <a:ext cx="864096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83768" y="260648"/>
            <a:ext cx="4789709" cy="523220"/>
          </a:xfrm>
          <a:prstGeom prst="rect">
            <a:avLst/>
          </a:prstGeom>
          <a:solidFill>
            <a:srgbClr val="66FF33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cs typeface="Aparajita" pitchFamily="34" charset="0"/>
              </a:rPr>
              <a:t>Глушкова Наталия Борисовна</a:t>
            </a:r>
          </a:p>
        </p:txBody>
      </p:sp>
      <p:pic>
        <p:nvPicPr>
          <p:cNvPr id="4" name="Nezhnaya_muzyka_-_Medlyak_ochen_krasivaya_i_romanticheskaya_muzyka_prostogo_no_nezhnogo_stilya_myzykalnogo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6143" y="198355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User\Desktop\DSC_380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355"/>
            <a:ext cx="1512168" cy="1934357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89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llanchumak.ru/basefiles/articles/14_bi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332655"/>
            <a:ext cx="2987824" cy="6001643"/>
          </a:xfrm>
          <a:prstGeom prst="rect">
            <a:avLst/>
          </a:prstGeom>
          <a:ln/>
          <a:scene3d>
            <a:camera prst="perspectiveContrastingRightFacing"/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Люди взрослеют 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r>
              <a:rPr lang="ru-RU" sz="2400" b="1" dirty="0" smtClean="0">
                <a:solidFill>
                  <a:srgbClr val="C00000"/>
                </a:solidFill>
              </a:rPr>
              <a:t>по-разному</a:t>
            </a:r>
            <a:r>
              <a:rPr lang="ru-RU" sz="2400" b="1" dirty="0">
                <a:solidFill>
                  <a:srgbClr val="C00000"/>
                </a:solidFill>
              </a:rPr>
              <a:t>: 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кто быстро, 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r>
              <a:rPr lang="ru-RU" sz="2400" b="1" dirty="0" smtClean="0">
                <a:solidFill>
                  <a:srgbClr val="C00000"/>
                </a:solidFill>
              </a:rPr>
              <a:t>кто </a:t>
            </a:r>
            <a:r>
              <a:rPr lang="ru-RU" sz="2400" b="1" dirty="0">
                <a:solidFill>
                  <a:srgbClr val="C00000"/>
                </a:solidFill>
              </a:rPr>
              <a:t>медленно, 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r>
              <a:rPr lang="ru-RU" sz="2400" b="1" dirty="0" smtClean="0">
                <a:solidFill>
                  <a:srgbClr val="C00000"/>
                </a:solidFill>
              </a:rPr>
              <a:t>а </a:t>
            </a:r>
            <a:r>
              <a:rPr lang="ru-RU" sz="2400" b="1" dirty="0">
                <a:solidFill>
                  <a:srgbClr val="C00000"/>
                </a:solidFill>
              </a:rPr>
              <a:t>кто — в момент. 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И живут все по-разному. 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Не </a:t>
            </a:r>
            <a:r>
              <a:rPr lang="ru-RU" sz="2400" b="1" dirty="0" smtClean="0">
                <a:solidFill>
                  <a:srgbClr val="C00000"/>
                </a:solidFill>
              </a:rPr>
              <a:t>то, </a:t>
            </a:r>
            <a:r>
              <a:rPr lang="ru-RU" sz="2400" b="1" dirty="0">
                <a:solidFill>
                  <a:srgbClr val="C00000"/>
                </a:solidFill>
              </a:rPr>
              <a:t>чтобы специально, а в силу обстоятельств. Чем эти обстоятельства сильнее, тем больше высота полета или глубина падения той или иной </a:t>
            </a:r>
            <a:r>
              <a:rPr lang="ru-RU" sz="2400" b="1" dirty="0" smtClean="0">
                <a:solidFill>
                  <a:srgbClr val="C00000"/>
                </a:solidFill>
              </a:rPr>
              <a:t>судьбы.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28184" y="4837325"/>
            <a:ext cx="2664296" cy="1938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Куда </a:t>
            </a:r>
            <a:r>
              <a:rPr lang="ru-RU" sz="2400" dirty="0">
                <a:solidFill>
                  <a:srgbClr val="C00000"/>
                </a:solidFill>
              </a:rPr>
              <a:t>лететь — вверх или вниз — каждый решает сам. </a:t>
            </a:r>
            <a:r>
              <a:rPr lang="ru-RU" sz="2400" dirty="0" smtClean="0">
                <a:solidFill>
                  <a:srgbClr val="C00000"/>
                </a:solidFill>
              </a:rPr>
              <a:t>Но </a:t>
            </a:r>
            <a:r>
              <a:rPr lang="ru-RU" sz="2400" dirty="0">
                <a:solidFill>
                  <a:srgbClr val="C00000"/>
                </a:solidFill>
              </a:rPr>
              <a:t>выбор есть </a:t>
            </a:r>
            <a:r>
              <a:rPr lang="ru-RU" sz="2400" dirty="0" smtClean="0">
                <a:solidFill>
                  <a:srgbClr val="C00000"/>
                </a:solidFill>
              </a:rPr>
              <a:t>всегда</a:t>
            </a:r>
            <a:r>
              <a:rPr lang="ru-RU" sz="2400" dirty="0">
                <a:solidFill>
                  <a:srgbClr val="C00000"/>
                </a:solidFill>
              </a:rPr>
              <a:t>!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03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к стать счастливее?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" y="-9569"/>
            <a:ext cx="9144000" cy="68675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571968" y="-156127"/>
            <a:ext cx="64" cy="312254"/>
          </a:xfrm>
          <a:prstGeom prst="rect">
            <a:avLst/>
          </a:prstGeom>
          <a:solidFill>
            <a:srgbClr val="5E82A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7457" rIns="0" bIns="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687648" y="620688"/>
            <a:ext cx="3060816" cy="1800200"/>
          </a:xfrm>
          <a:prstGeom prst="ellipse">
            <a:avLst/>
          </a:prstGeom>
          <a:scene3d>
            <a:camera prst="isometricOffAxis2Lef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каждого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своя боль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…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нужно примерять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измерять чужую…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1475656" y="1268760"/>
            <a:ext cx="2551480" cy="1706488"/>
          </a:xfrm>
          <a:prstGeom prst="ellipse">
            <a:avLst/>
          </a:prstGeom>
          <a:scene3d>
            <a:camera prst="isometricOffAxis1Righ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Каждый человек рождается для какого-нибудь дела…</a:t>
            </a:r>
          </a:p>
        </p:txBody>
      </p:sp>
    </p:spTree>
    <p:extLst>
      <p:ext uri="{BB962C8B-B14F-4D97-AF65-F5344CB8AC3E}">
        <p14:creationId xmlns:p14="http://schemas.microsoft.com/office/powerpoint/2010/main" val="1526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Pictures\3007_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558"/>
            <a:ext cx="9144000" cy="687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64526" y="413752"/>
            <a:ext cx="3471970" cy="1384995"/>
          </a:xfrm>
          <a:prstGeom prst="rect">
            <a:avLst/>
          </a:prstGeom>
          <a:scene3d>
            <a:camera prst="isometricOffAxis2Lef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Никогда не говори, что ты чего-то не можешь – ты лишаешь себя всемогущества.</a:t>
            </a:r>
          </a:p>
          <a:p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23045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vetlanatereshkina.ru/wp-content/uploads/2012/05/63127018_clip8714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>
                <a:solidFill>
                  <a:srgbClr val="00B0F0"/>
                </a:solidFill>
              </a:rPr>
              <a:t>Поведение </a:t>
            </a:r>
            <a:r>
              <a:rPr lang="ru-RU" sz="2400" b="1" dirty="0">
                <a:solidFill>
                  <a:srgbClr val="00B0F0"/>
                </a:solidFill>
              </a:rPr>
              <a:t>Женщины </a:t>
            </a:r>
            <a:r>
              <a:rPr lang="ru-RU" sz="2400" b="1" dirty="0" smtClean="0">
                <a:solidFill>
                  <a:srgbClr val="00B0F0"/>
                </a:solidFill>
              </a:rPr>
              <a:t>влияет </a:t>
            </a:r>
            <a:r>
              <a:rPr lang="ru-RU" sz="2400" b="1" dirty="0">
                <a:solidFill>
                  <a:srgbClr val="00B0F0"/>
                </a:solidFill>
              </a:rPr>
              <a:t>на поведение Мужчины </a:t>
            </a:r>
            <a:br>
              <a:rPr lang="ru-RU" sz="2400" b="1" dirty="0">
                <a:solidFill>
                  <a:srgbClr val="00B0F0"/>
                </a:solidFill>
              </a:rPr>
            </a:br>
            <a:r>
              <a:rPr lang="ru-RU" sz="2400" b="1" dirty="0">
                <a:solidFill>
                  <a:srgbClr val="00B0F0"/>
                </a:solidFill>
              </a:rPr>
              <a:t>и почти всегда определяет его</a:t>
            </a:r>
            <a:r>
              <a:rPr lang="ru-RU" sz="2400" b="1" dirty="0" smtClean="0">
                <a:solidFill>
                  <a:srgbClr val="00B0F0"/>
                </a:solidFill>
              </a:rPr>
              <a:t>...</a:t>
            </a:r>
          </a:p>
          <a:p>
            <a:pPr algn="ctr"/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89313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Лариса Егорушкова ВКонтакт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0" y="0"/>
            <a:ext cx="91505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88047" y="5589240"/>
            <a:ext cx="6161374" cy="10156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effectLst/>
              </a:rPr>
              <a:t>Одно слово может изменить твое решение.</a:t>
            </a:r>
          </a:p>
          <a:p>
            <a:pPr algn="ctr"/>
            <a:r>
              <a:rPr lang="ru-RU" sz="2000" dirty="0" smtClean="0">
                <a:effectLst/>
              </a:rPr>
              <a:t> Одно чувство может изменить твою жизнь. </a:t>
            </a:r>
          </a:p>
          <a:p>
            <a:pPr algn="ctr"/>
            <a:r>
              <a:rPr lang="ru-RU" sz="2000" dirty="0" smtClean="0">
                <a:effectLst/>
              </a:rPr>
              <a:t>Один человек может изменить тебя.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5854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resentpro.com.ua/wp-content/uploads/2012/11/s1_65220_18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2"/>
            <a:ext cx="9144000" cy="685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83968" y="548680"/>
            <a:ext cx="4716016" cy="1200329"/>
          </a:xfrm>
          <a:prstGeom prst="rect">
            <a:avLst/>
          </a:prstGeom>
          <a:scene3d>
            <a:camera prst="perspectiveContrastingLeftFacing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3366"/>
                </a:solidFill>
              </a:rPr>
              <a:t>Если план «А» не сработал, у тебя есть ещё 32 </a:t>
            </a:r>
            <a:r>
              <a:rPr lang="ru-RU" sz="2400" dirty="0" smtClean="0">
                <a:solidFill>
                  <a:srgbClr val="003366"/>
                </a:solidFill>
              </a:rPr>
              <a:t>буквы, </a:t>
            </a:r>
            <a:r>
              <a:rPr lang="ru-RU" sz="2400" dirty="0">
                <a:solidFill>
                  <a:srgbClr val="003366"/>
                </a:solidFill>
              </a:rPr>
              <a:t>чтобы попробовать…</a:t>
            </a:r>
          </a:p>
        </p:txBody>
      </p:sp>
    </p:spTree>
    <p:extLst>
      <p:ext uri="{BB962C8B-B14F-4D97-AF65-F5344CB8AC3E}">
        <p14:creationId xmlns:p14="http://schemas.microsoft.com/office/powerpoint/2010/main" val="304750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Pictures\99236920_eh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9592" y="548680"/>
            <a:ext cx="6099968" cy="1323439"/>
          </a:xfrm>
          <a:prstGeom prst="rect">
            <a:avLst/>
          </a:prstGeom>
          <a:solidFill>
            <a:srgbClr val="FF9933"/>
          </a:solidFill>
          <a:scene3d>
            <a:camera prst="perspectiveContrastingRightFacing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chemeClr val="accent2">
                    <a:lumMod val="50000"/>
                  </a:schemeClr>
                </a:solidFill>
              </a:rPr>
              <a:t>Человек всегда и во всем винит природу и судьбу, </a:t>
            </a:r>
            <a:endParaRPr lang="ru-RU" sz="2000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</a:rPr>
              <a:t>хотя </a:t>
            </a:r>
            <a:r>
              <a:rPr lang="ru-RU" sz="2000" i="1" dirty="0">
                <a:solidFill>
                  <a:schemeClr val="accent2">
                    <a:lumMod val="50000"/>
                  </a:schemeClr>
                </a:solidFill>
              </a:rPr>
              <a:t>судьба не что иное, как эхо его характера, страстей, ошибок и слабостей.        </a:t>
            </a:r>
            <a:r>
              <a:rPr lang="ru-RU" sz="2000" i="1" dirty="0" err="1">
                <a:solidFill>
                  <a:schemeClr val="accent2">
                    <a:lumMod val="50000"/>
                  </a:schemeClr>
                </a:solidFill>
              </a:rPr>
              <a:t>Демокрит</a:t>
            </a:r>
            <a:endParaRPr lang="ru-RU" sz="2000" i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ru-RU" sz="2000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58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162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842336"/>
            <a:ext cx="9144000" cy="1015663"/>
          </a:xfrm>
          <a:prstGeom prst="rect">
            <a:avLst/>
          </a:prstGeom>
          <a:solidFill>
            <a:srgbClr val="BC892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Нельзя сделать одного громадного шага, который тут же обеспечит Вам достижение нужной цели. Ибо любая нужная цель достигается через множество мелких и вполне обычных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шагов…</a:t>
            </a: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65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adrasah2.ru/wp-content/uploads/2013/06/CHelovek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54"/>
            <a:ext cx="9168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87865" y="836712"/>
            <a:ext cx="6839694" cy="523220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Время не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любит,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когда его тратят впустую!</a:t>
            </a:r>
          </a:p>
        </p:txBody>
      </p:sp>
      <p:pic>
        <p:nvPicPr>
          <p:cNvPr id="1027" name="Picture 3" descr="C:\Users\User\Pictures\0_9dcec_2f524564_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218" y="1556792"/>
            <a:ext cx="864096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Pictures\0_9dcec_2f524564_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016" y="2657445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75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rv0.lori-images.net/biznesledi-v-zdanii-aerovokzala-nabludaet-za-uletayuschim-0004879628-pre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22798"/>
            <a:ext cx="9745842" cy="729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093296"/>
            <a:ext cx="9396536" cy="923330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жизни как в аэропорту: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стоишь – двери закрыты, пошёл – двери открылись.</a:t>
            </a: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2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lot.me/Pictures/Unsorted/ClipArt/%EC%C0%C4%C9/%E4%C5%D4%C9/000190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" y="0"/>
            <a:ext cx="51845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документ 1"/>
          <p:cNvSpPr/>
          <p:nvPr/>
        </p:nvSpPr>
        <p:spPr>
          <a:xfrm>
            <a:off x="4716016" y="404664"/>
            <a:ext cx="4248472" cy="6192688"/>
          </a:xfrm>
          <a:prstGeom prst="flowChartDocument">
            <a:avLst/>
          </a:prstGeom>
          <a:scene3d>
            <a:camera prst="isometricOffAxis2Lef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rgbClr val="C00000"/>
                </a:solidFill>
              </a:rPr>
              <a:t>Никакой человек в мире </a:t>
            </a:r>
          </a:p>
          <a:p>
            <a:pPr algn="ctr"/>
            <a:r>
              <a:rPr lang="ru-RU" sz="2400" b="1" i="1" dirty="0">
                <a:solidFill>
                  <a:srgbClr val="C00000"/>
                </a:solidFill>
              </a:rPr>
              <a:t>не родится готовым, </a:t>
            </a:r>
          </a:p>
          <a:p>
            <a:pPr algn="ctr"/>
            <a:r>
              <a:rPr lang="ru-RU" sz="2400" b="1" i="1" dirty="0">
                <a:solidFill>
                  <a:srgbClr val="C00000"/>
                </a:solidFill>
              </a:rPr>
              <a:t>то есть вполне сформировавшимся, </a:t>
            </a:r>
          </a:p>
          <a:p>
            <a:pPr algn="ctr"/>
            <a:r>
              <a:rPr lang="ru-RU" sz="2400" b="1" i="1" dirty="0">
                <a:solidFill>
                  <a:srgbClr val="C00000"/>
                </a:solidFill>
              </a:rPr>
              <a:t>но всякая его жизнь есть не что иное, </a:t>
            </a:r>
          </a:p>
          <a:p>
            <a:pPr algn="ctr"/>
            <a:r>
              <a:rPr lang="ru-RU" sz="2400" b="1" i="1" dirty="0">
                <a:solidFill>
                  <a:srgbClr val="C00000"/>
                </a:solidFill>
              </a:rPr>
              <a:t>как беспрерывно движущееся развитие, беспрерывное формирование.</a:t>
            </a:r>
            <a:endParaRPr lang="ru-RU" sz="2400" b="1" dirty="0">
              <a:solidFill>
                <a:srgbClr val="C00000"/>
              </a:solidFill>
            </a:endParaRPr>
          </a:p>
          <a:p>
            <a:pPr algn="ctr"/>
            <a:r>
              <a:rPr lang="ru-RU" sz="2400" b="1" i="1" dirty="0">
                <a:solidFill>
                  <a:srgbClr val="C00000"/>
                </a:solidFill>
              </a:rPr>
              <a:t>В.Г. Белинский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68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Горячева картинки\ЛЮДИ\09c91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лако 1"/>
          <p:cNvSpPr/>
          <p:nvPr/>
        </p:nvSpPr>
        <p:spPr>
          <a:xfrm>
            <a:off x="2339752" y="260648"/>
            <a:ext cx="4104456" cy="1850504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Порой пинок </a:t>
            </a:r>
            <a:r>
              <a:rPr lang="ru-RU" dirty="0"/>
              <a:t>, который отвесит нам </a:t>
            </a:r>
            <a:r>
              <a:rPr lang="ru-RU" dirty="0" smtClean="0"/>
              <a:t>жизнь, </a:t>
            </a:r>
            <a:r>
              <a:rPr lang="ru-RU" dirty="0"/>
              <a:t>поможет продвинуться далеко-о-о вперёд…</a:t>
            </a:r>
          </a:p>
        </p:txBody>
      </p:sp>
    </p:spTree>
    <p:extLst>
      <p:ext uri="{BB962C8B-B14F-4D97-AF65-F5344CB8AC3E}">
        <p14:creationId xmlns:p14="http://schemas.microsoft.com/office/powerpoint/2010/main" val="391467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thirtymag.com/wp-content/uploads/2011/11/future-integrity-dad-chi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14" y="0"/>
            <a:ext cx="91640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20014" y="692696"/>
            <a:ext cx="7994578" cy="830997"/>
          </a:xfrm>
          <a:prstGeom prst="rect">
            <a:avLst/>
          </a:prstGeom>
          <a:ln>
            <a:noFill/>
          </a:ln>
          <a:scene3d>
            <a:camera prst="perspectiveContrastingRightFacing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Самые важнейшие инвестиции всей вашей жизни –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инвестиции в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личное образование и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саморазвитие!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9091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tat16.privet.ru/lr/0b077b2cbdb65434ad5dd2712ebb650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92"/>
            <a:ext cx="9252520" cy="685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64088" y="620688"/>
            <a:ext cx="3888432" cy="646331"/>
          </a:xfrm>
          <a:prstGeom prst="rect">
            <a:avLst/>
          </a:prstGeom>
          <a:scene3d>
            <a:camera prst="isometricOffAxis2Lef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/>
              <a:t>Когда необходимо сделать выбор, а вы его не делаете - это тоже </a:t>
            </a:r>
            <a:r>
              <a:rPr lang="ru-RU" b="1" dirty="0" smtClean="0"/>
              <a:t>выбор</a:t>
            </a:r>
            <a:endParaRPr lang="ru-RU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053185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1.tchkcdn.com/g2-he0F5hXhIKuGESZwFbRbKw/man/640x480/w/1/1-7-2-0-13720/4de9d752a073a4ad5b4268a7905f9013_shutterstock_513411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52120" y="3212976"/>
            <a:ext cx="3022333" cy="3539430"/>
          </a:xfrm>
          <a:prstGeom prst="rect">
            <a:avLst/>
          </a:prstGeom>
          <a:solidFill>
            <a:srgbClr val="FF9933"/>
          </a:solidFill>
          <a:scene3d>
            <a:camera prst="perspectiveContrastingLeftFacing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t"/>
            <a:r>
              <a:rPr lang="ru-RU" sz="2400" dirty="0"/>
              <a:t> </a:t>
            </a:r>
            <a:r>
              <a:rPr lang="ru-RU" sz="2400" dirty="0" smtClean="0"/>
              <a:t>      </a:t>
            </a:r>
            <a:r>
              <a:rPr lang="ru-RU" sz="2800" dirty="0" smtClean="0"/>
              <a:t>Дана </a:t>
            </a:r>
            <a:r>
              <a:rPr lang="ru-RU" sz="2800" dirty="0"/>
              <a:t>молитва, чтоб молиться - дана любовь, чтобы любить, но нужно знать, кому молиться и нужно знать, кого </a:t>
            </a:r>
            <a:r>
              <a:rPr lang="ru-RU" sz="2800" dirty="0" smtClean="0"/>
              <a:t>любить…</a:t>
            </a:r>
          </a:p>
        </p:txBody>
      </p:sp>
    </p:spTree>
    <p:extLst>
      <p:ext uri="{BB962C8B-B14F-4D97-AF65-F5344CB8AC3E}">
        <p14:creationId xmlns:p14="http://schemas.microsoft.com/office/powerpoint/2010/main" val="183174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-fotki.yandex.ru/get/6825/4361823.1f/0_9ef8b_5e6ff7b3_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940152" y="188640"/>
            <a:ext cx="2808312" cy="1938992"/>
          </a:xfrm>
          <a:prstGeom prst="rect">
            <a:avLst/>
          </a:prstGeom>
          <a:scene3d>
            <a:camera prst="perspectiveContrastingLeftFacing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Жизнь </a:t>
            </a:r>
            <a:r>
              <a:rPr lang="ru-RU" sz="2400" b="1" dirty="0"/>
              <a:t>— не черновик, </a:t>
            </a:r>
            <a:r>
              <a:rPr lang="ru-RU" sz="2400" b="1" dirty="0" smtClean="0"/>
              <a:t>её </a:t>
            </a:r>
            <a:r>
              <a:rPr lang="ru-RU" sz="2400" b="1" dirty="0"/>
              <a:t>невозможно переписать и прожить </a:t>
            </a:r>
            <a:r>
              <a:rPr lang="ru-RU" sz="2400" b="1" smtClean="0"/>
              <a:t>заново</a:t>
            </a:r>
            <a:r>
              <a:rPr lang="ru-RU" sz="2400" smtClean="0"/>
              <a:t>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6515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rscity.ru/wp-content/uploads/2013/04/132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81"/>
            <a:ext cx="9138672" cy="600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28" y="5657671"/>
            <a:ext cx="9138672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Если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вы не думаете о будущем, у вас его и не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будет…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71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Pictures\двер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0"/>
            <a:ext cx="54006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1628800"/>
            <a:ext cx="2880320" cy="3046988"/>
          </a:xfrm>
          <a:prstGeom prst="rect">
            <a:avLst/>
          </a:prstGeom>
          <a:scene3d>
            <a:camera prst="perspectiveContrastingRightFacing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      Если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человек не предпринимает попытки сделать больше, чем  он может, то ему никогда не удастся сделать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всё,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на что он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способен!!!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21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family.channelvn.net/Images/Uploaded/Share/2008/12/20081207114427432/pic%20n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08520" y="116632"/>
            <a:ext cx="4104456" cy="4801314"/>
          </a:xfrm>
          <a:prstGeom prst="rect">
            <a:avLst/>
          </a:prstGeom>
          <a:solidFill>
            <a:srgbClr val="FFCC00"/>
          </a:solidFill>
          <a:scene3d>
            <a:camera prst="perspectiveContrastingRightFacing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fontAlgn="t"/>
            <a:r>
              <a:rPr lang="ru-RU" dirty="0">
                <a:latin typeface="Times New Roman" pitchFamily="18" charset="0"/>
                <a:cs typeface="Times New Roman" pitchFamily="18" charset="0"/>
              </a:rPr>
              <a:t>А знаешь, что за счастье –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fontAlgn="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ПРОСТО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ЖИТЬ </a:t>
            </a:r>
          </a:p>
          <a:p>
            <a:pPr fontAlgn="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любоваться каждою травинкой?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fontAlgn="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счастья плакать.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fontAlgn="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души любить.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fontAlgn="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Исследовать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судьбы своей тропинки.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fontAlgn="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Встречать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рассветы, впитывая краски,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fontAlgn="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солнце разлило по небесам.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fontAlgn="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Читать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любимому ребенку сказки,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fontAlgn="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верить в чудо, что приходит к нам.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fontAlgn="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знаешь, что за счастье –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fontAlgn="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ПРОСТО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ЖИТЬ!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fontAlgn="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мы об этом часто забываем…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fontAlgn="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нам бы радоваться, не тужить,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fontAlgn="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мы ворчим и без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причин страдаем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…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fontAlgn="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КАКОЕ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ЭТО СЧАСТЬЕ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ПРОСТО ЖИТЬ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532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picshare.ru/uploads/121020/5Lnju8jG8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" y="0"/>
            <a:ext cx="91547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331639" y="1196751"/>
            <a:ext cx="6709941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63082" y="6021288"/>
            <a:ext cx="4032447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ВСЁ В </a:t>
            </a:r>
            <a:r>
              <a:rPr lang="ru-RU" sz="2800" b="1" dirty="0" smtClean="0">
                <a:solidFill>
                  <a:srgbClr val="C00000"/>
                </a:solidFill>
              </a:rPr>
              <a:t>ВАШИХ РУКАХ</a:t>
            </a:r>
            <a:r>
              <a:rPr lang="ru-RU" sz="2800" b="1" dirty="0">
                <a:solidFill>
                  <a:srgbClr val="C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9229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1000-podelok.ru/UserFiles/Image/paper/girlyanda-iz-bumagi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5771" y="116632"/>
            <a:ext cx="8229600" cy="76470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70C0"/>
                </a:solidFill>
              </a:rPr>
              <a:t>ГИРЛЯНДА СЧАСТЬЯ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59648" y="5050737"/>
            <a:ext cx="4500384" cy="104256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/>
              <a:t>Сегодня </a:t>
            </a:r>
            <a:r>
              <a:rPr lang="ru-RU" sz="2000" dirty="0"/>
              <a:t>– удивительный, волшебный день и ваши пожелания обязательно </a:t>
            </a:r>
            <a:r>
              <a:rPr lang="ru-RU" sz="2000" dirty="0" smtClean="0"/>
              <a:t>сбудутся</a:t>
            </a:r>
            <a:r>
              <a:rPr lang="ru-RU" sz="2000" dirty="0"/>
              <a:t>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307376"/>
            <a:ext cx="2880320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000" dirty="0">
                <a:solidFill>
                  <a:prstClr val="black"/>
                </a:solidFill>
              </a:rPr>
              <a:t>Чтобы ваши добрые </a:t>
            </a:r>
            <a:r>
              <a:rPr lang="ru-RU" sz="2000" dirty="0" smtClean="0">
                <a:solidFill>
                  <a:prstClr val="black"/>
                </a:solidFill>
              </a:rPr>
              <a:t>пожелания </a:t>
            </a:r>
            <a:r>
              <a:rPr lang="ru-RU" sz="2000" dirty="0">
                <a:solidFill>
                  <a:prstClr val="black"/>
                </a:solidFill>
              </a:rPr>
              <a:t>сбылись, мы сегодня с вами сделаем гирлянду счастья.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43808" y="3140967"/>
            <a:ext cx="3870176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000" dirty="0">
                <a:solidFill>
                  <a:prstClr val="black"/>
                </a:solidFill>
              </a:rPr>
              <a:t>Я прошу вас взять цветную </a:t>
            </a:r>
            <a:r>
              <a:rPr lang="ru-RU" sz="2000" dirty="0" smtClean="0">
                <a:solidFill>
                  <a:prstClr val="black"/>
                </a:solidFill>
              </a:rPr>
              <a:t>ленту </a:t>
            </a:r>
            <a:r>
              <a:rPr lang="ru-RU" sz="2000" dirty="0">
                <a:solidFill>
                  <a:prstClr val="black"/>
                </a:solidFill>
              </a:rPr>
              <a:t>и написать на ней добрые слова </a:t>
            </a:r>
            <a:r>
              <a:rPr lang="ru-RU" sz="2000" dirty="0" smtClean="0">
                <a:solidFill>
                  <a:prstClr val="black"/>
                </a:solidFill>
              </a:rPr>
              <a:t>важным </a:t>
            </a:r>
            <a:r>
              <a:rPr lang="ru-RU" sz="2000" dirty="0">
                <a:solidFill>
                  <a:prstClr val="black"/>
                </a:solidFill>
              </a:rPr>
              <a:t>для вас людям или самим себе. </a:t>
            </a:r>
          </a:p>
        </p:txBody>
      </p:sp>
      <p:pic>
        <p:nvPicPr>
          <p:cNvPr id="7" name="Picture 6" descr="http://f13.ifotki.info/org/1e1c36cbe2a7a25699ed71881448e88e53950914223537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323594"/>
            <a:ext cx="2556834" cy="253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89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Nezhnaya_muzyka_-_Medlyak_ochen_krasivaya_i_romanticheskaya_muzyka_prostogo_no_nezhnogo_stilya_myzykalnogo_(iPlayer.fm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026" name="Picture 2" descr="C:\Users\User\Pictures\0c0c51c8510e6eb5747ab8ec87a2a88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90" y="9820"/>
            <a:ext cx="9144000" cy="684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55776" y="1343896"/>
            <a:ext cx="3727077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ВСЁ В ТВОИХ РУКАХ!</a:t>
            </a:r>
          </a:p>
        </p:txBody>
      </p:sp>
    </p:spTree>
    <p:extLst>
      <p:ext uri="{BB962C8B-B14F-4D97-AF65-F5344CB8AC3E}">
        <p14:creationId xmlns:p14="http://schemas.microsoft.com/office/powerpoint/2010/main" val="146097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4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cs407930.vk.me/v407930753/7e9d/QJO2EsV9Pf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61" y="-3187"/>
            <a:ext cx="9155261" cy="687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2284810"/>
            <a:ext cx="4572000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/>
              </a:rPr>
              <a:t>Есть только два способа прожить жизнь. </a:t>
            </a:r>
            <a:br>
              <a:rPr lang="ru-RU" b="1" dirty="0" smtClean="0">
                <a:solidFill>
                  <a:srgbClr val="C00000"/>
                </a:solidFill>
                <a:effectLst/>
              </a:rPr>
            </a:br>
            <a:r>
              <a:rPr lang="ru-RU" b="1" dirty="0" smtClean="0">
                <a:solidFill>
                  <a:srgbClr val="C00000"/>
                </a:solidFill>
                <a:effectLst/>
              </a:rPr>
              <a:t>Первый — будто чудес не существует. </a:t>
            </a:r>
            <a:br>
              <a:rPr lang="ru-RU" b="1" dirty="0" smtClean="0">
                <a:solidFill>
                  <a:srgbClr val="C00000"/>
                </a:solidFill>
                <a:effectLst/>
              </a:rPr>
            </a:br>
            <a:r>
              <a:rPr lang="ru-RU" b="1" dirty="0" smtClean="0">
                <a:solidFill>
                  <a:srgbClr val="C00000"/>
                </a:solidFill>
                <a:effectLst/>
              </a:rPr>
              <a:t>Второй — будто кругом одни чудеса.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effectLst/>
              </a:rPr>
              <a:t>Какой вы выбираете?  </a:t>
            </a:r>
            <a:endParaRPr lang="ru-RU" b="1" dirty="0">
              <a:solidFill>
                <a:srgbClr val="C00000"/>
              </a:solidFill>
              <a:effectLst/>
            </a:endParaRPr>
          </a:p>
        </p:txBody>
      </p:sp>
      <p:pic>
        <p:nvPicPr>
          <p:cNvPr id="3075" name="Picture 3" descr="C:\Users\User\Pictures\vw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564" y="2284810"/>
            <a:ext cx="567063" cy="7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Pictures\vw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73" y="2881048"/>
            <a:ext cx="818655" cy="83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Pictures\vw1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328" y="1262703"/>
            <a:ext cx="398792" cy="40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77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://img-fotki.yandex.ru/get/3411/bonoooooo.a1/0_a2af_a544dbc7_XL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7" b="633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5157192"/>
            <a:ext cx="5598368" cy="1200329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effectLst/>
              </a:rPr>
              <a:t>Никого не заставишь насильно поверить в чудо,</a:t>
            </a:r>
            <a:br>
              <a:rPr lang="ru-RU" dirty="0" smtClean="0">
                <a:effectLst/>
              </a:rPr>
            </a:br>
            <a:r>
              <a:rPr lang="ru-RU" dirty="0" smtClean="0">
                <a:effectLst/>
              </a:rPr>
              <a:t>В то, что глупо рыдать у закрытой судьбой  двери.</a:t>
            </a:r>
            <a:br>
              <a:rPr lang="ru-RU" dirty="0" smtClean="0">
                <a:effectLst/>
              </a:rPr>
            </a:br>
            <a:r>
              <a:rPr lang="ru-RU" dirty="0" smtClean="0">
                <a:effectLst/>
              </a:rPr>
              <a:t>Каждый сам выбирает. Что выберет, то и будет,</a:t>
            </a:r>
            <a:br>
              <a:rPr lang="ru-RU" dirty="0" smtClean="0">
                <a:effectLst/>
              </a:rPr>
            </a:br>
            <a:r>
              <a:rPr lang="ru-RU" dirty="0" smtClean="0">
                <a:effectLst/>
              </a:rPr>
              <a:t>И ответит за всё: за победы и за потери.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013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hotochart.com/data/media/3/magic_autumn_perfect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862" y="-387424"/>
            <a:ext cx="9806153" cy="763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3140968"/>
            <a:ext cx="4824536" cy="954107"/>
          </a:xfrm>
          <a:prstGeom prst="rect">
            <a:avLst/>
          </a:prstGeom>
          <a:scene3d>
            <a:camera prst="perspectiveContrastingRightFacing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Не бойся идти не туда -  бойся никуда не </a:t>
            </a:r>
            <a:r>
              <a:rPr lang="ru-RU" sz="2800" b="1" dirty="0" smtClean="0">
                <a:solidFill>
                  <a:srgbClr val="C00000"/>
                </a:solidFill>
              </a:rPr>
              <a:t>идти!..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21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tat17.privet.ru/lr/0a02b008fdcad84bf1c0bede5d161c19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54"/>
            <a:ext cx="9144000" cy="684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95936" y="5925740"/>
            <a:ext cx="5148064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effectLst/>
              </a:rPr>
              <a:t>	</a:t>
            </a:r>
            <a:r>
              <a:rPr lang="ru-RU" b="1" dirty="0" smtClean="0">
                <a:solidFill>
                  <a:srgbClr val="C00000"/>
                </a:solidFill>
                <a:effectLst/>
              </a:rPr>
              <a:t>Никогда не говори «Сдаюсь».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effectLst/>
              </a:rPr>
              <a:t>Всегда повторяй: «Я могу, и я буду пытаться, пока не добьюсь Победы!!!»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79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а 43 из 248027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3453"/>
            <a:ext cx="9147493" cy="6858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3275856" y="1196752"/>
            <a:ext cx="4572000" cy="830997"/>
          </a:xfrm>
          <a:prstGeom prst="rect">
            <a:avLst/>
          </a:prstGeom>
          <a:ln>
            <a:noFill/>
          </a:ln>
          <a:scene3d>
            <a:camera prst="isometricOffAxis2Lef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Ты не проигравший до тех пор, пока ты не </a:t>
            </a:r>
            <a:r>
              <a:rPr lang="ru-RU" sz="2400" b="1" dirty="0" smtClean="0">
                <a:solidFill>
                  <a:srgbClr val="C00000"/>
                </a:solidFill>
              </a:rPr>
              <a:t>сдался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69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3527</TotalTime>
  <Words>722</Words>
  <Application>Microsoft Office PowerPoint</Application>
  <PresentationFormat>Экран (4:3)</PresentationFormat>
  <Paragraphs>89</Paragraphs>
  <Slides>39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Презентация PowerPoint</vt:lpstr>
      <vt:lpstr>   Посвящается  выпускникам 11а класса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ГИРЛЯНДА СЧАСТЬЯ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142</cp:revision>
  <dcterms:created xsi:type="dcterms:W3CDTF">2014-03-03T05:35:57Z</dcterms:created>
  <dcterms:modified xsi:type="dcterms:W3CDTF">2015-01-23T13:16:38Z</dcterms:modified>
</cp:coreProperties>
</file>