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83EAF0-90E9-4664-BCF6-43090C001BF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CA9547-5751-439D-8F30-B6AACB2731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172200" cy="1894362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 в Кирове</a:t>
            </a:r>
            <a:endParaRPr lang="ru-RU" sz="48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486400"/>
            <a:ext cx="4176464" cy="1371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ученица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7 «б»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ВПГ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Степаненко Арина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5-350x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4320480" cy="2900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питаются?</a:t>
            </a:r>
            <a:endParaRPr lang="ru-RU" sz="4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дикой природе голуби питаются семенами растений, насекомыми и побегами травы. Зимой птицы поедают ягоды рябины, и тем, чем городские жители подкармливают птиц в парках и скверах. Зачастую это тот самый пресловутый черствый хлеб, который птицам категорически нельзя.</a:t>
            </a:r>
          </a:p>
          <a:p>
            <a:endParaRPr lang="ru-RU" dirty="0"/>
          </a:p>
        </p:txBody>
      </p:sp>
      <p:pic>
        <p:nvPicPr>
          <p:cNvPr id="5" name="Содержимое 4" descr="369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2"/>
            <a:ext cx="4455495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brazets_vitrazhei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459432"/>
            <a:ext cx="4369668" cy="4369668"/>
          </a:xfrm>
          <a:prstGeom prst="rect">
            <a:avLst/>
          </a:prstGeom>
        </p:spPr>
      </p:pic>
      <p:pic>
        <p:nvPicPr>
          <p:cNvPr id="6" name="Рисунок 5" descr="голуб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026" y="3573016"/>
            <a:ext cx="5255974" cy="3284984"/>
          </a:xfrm>
          <a:prstGeom prst="rect">
            <a:avLst/>
          </a:prstGeom>
        </p:spPr>
      </p:pic>
      <p:pic>
        <p:nvPicPr>
          <p:cNvPr id="7" name="Рисунок 6" descr="h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"/>
            <a:ext cx="4956043" cy="3717032"/>
          </a:xfrm>
          <a:prstGeom prst="rect">
            <a:avLst/>
          </a:prstGeom>
        </p:spPr>
      </p:pic>
      <p:pic>
        <p:nvPicPr>
          <p:cNvPr id="8" name="Рисунок 7" descr="082313_0202113227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b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ru-RU" sz="54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Черный жилет, </a:t>
            </a:r>
          </a:p>
          <a:p>
            <a:pPr>
              <a:buNone/>
            </a:pPr>
            <a:r>
              <a:rPr lang="ru-RU" sz="3200" dirty="0" smtClean="0"/>
              <a:t>Красный берет.</a:t>
            </a:r>
          </a:p>
          <a:p>
            <a:pPr>
              <a:buNone/>
            </a:pPr>
            <a:r>
              <a:rPr lang="ru-RU" sz="3200" dirty="0" smtClean="0"/>
              <a:t>Нос, как топор, </a:t>
            </a:r>
          </a:p>
          <a:p>
            <a:pPr>
              <a:buNone/>
            </a:pPr>
            <a:r>
              <a:rPr lang="ru-RU" sz="3200" dirty="0" smtClean="0"/>
              <a:t>Хвост, как упор.</a:t>
            </a:r>
          </a:p>
          <a:p>
            <a:endParaRPr lang="ru-RU" dirty="0"/>
          </a:p>
        </p:txBody>
      </p:sp>
      <p:pic>
        <p:nvPicPr>
          <p:cNvPr id="7" name="Содержимое 6" descr="6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089095"/>
            <a:ext cx="4000044" cy="55082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питается?</a:t>
            </a:r>
            <a:endParaRPr lang="ru-RU" sz="44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dyatel_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1" y="1196752"/>
            <a:ext cx="788487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b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</a:t>
            </a:r>
            <a:endParaRPr lang="ru-RU" sz="48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него хороший слух,</a:t>
            </a:r>
            <a:br>
              <a:rPr lang="ru-RU" dirty="0" smtClean="0"/>
            </a:br>
            <a:r>
              <a:rPr lang="ru-RU" dirty="0" smtClean="0"/>
              <a:t>Но когда токует, - глух!</a:t>
            </a:r>
            <a:br>
              <a:rPr lang="ru-RU" dirty="0" smtClean="0"/>
            </a:br>
            <a:r>
              <a:rPr lang="ru-RU" dirty="0" smtClean="0"/>
              <a:t>Можно даже, говорят,</a:t>
            </a:r>
            <a:br>
              <a:rPr lang="ru-RU" dirty="0" smtClean="0"/>
            </a:br>
            <a:r>
              <a:rPr lang="ru-RU" dirty="0" smtClean="0"/>
              <a:t>Взять руками </a:t>
            </a:r>
          </a:p>
          <a:p>
            <a:pPr>
              <a:buNone/>
            </a:pPr>
            <a:r>
              <a:rPr lang="ru-RU" u="sng" dirty="0" smtClean="0"/>
              <a:t>……………….</a:t>
            </a:r>
          </a:p>
          <a:p>
            <a:r>
              <a:rPr lang="ru-RU" dirty="0" smtClean="0"/>
              <a:t>употребляя хвою,</a:t>
            </a:r>
          </a:p>
          <a:p>
            <a:r>
              <a:rPr lang="ru-RU" dirty="0" smtClean="0"/>
              <a:t>ягоды рябины</a:t>
            </a:r>
          </a:p>
          <a:p>
            <a:r>
              <a:rPr lang="ru-RU" dirty="0" smtClean="0"/>
              <a:t>  кедровые орешки,</a:t>
            </a:r>
          </a:p>
          <a:p>
            <a:r>
              <a:rPr lang="ru-RU" dirty="0" smtClean="0"/>
              <a:t>травянистых растений,</a:t>
            </a:r>
          </a:p>
          <a:p>
            <a:r>
              <a:rPr lang="ru-RU" dirty="0" smtClean="0"/>
              <a:t> почки осины,</a:t>
            </a:r>
          </a:p>
          <a:p>
            <a:r>
              <a:rPr lang="ru-RU" dirty="0" smtClean="0"/>
              <a:t>ягоды, бутоны, цветы, листья</a:t>
            </a:r>
            <a:endParaRPr lang="ru-RU" dirty="0"/>
          </a:p>
        </p:txBody>
      </p:sp>
      <p:pic>
        <p:nvPicPr>
          <p:cNvPr id="5" name="Содержимое 4" descr="26739247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908720"/>
            <a:ext cx="4680520" cy="3311468"/>
          </a:xfrm>
        </p:spPr>
      </p:pic>
      <p:pic>
        <p:nvPicPr>
          <p:cNvPr id="6" name="Рисунок 5" descr="0003-006-Kafedra-okhotnichego-resursovedenija-i-zapovednogo-d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93096"/>
            <a:ext cx="3453938" cy="235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1_824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7394">
            <a:off x="-187988" y="-103906"/>
            <a:ext cx="5485565" cy="3665355"/>
          </a:xfrm>
          <a:prstGeom prst="rect">
            <a:avLst/>
          </a:prstGeom>
        </p:spPr>
      </p:pic>
      <p:pic>
        <p:nvPicPr>
          <p:cNvPr id="10" name="Рисунок 9" descr="tetrao_urogallus_11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9348">
            <a:off x="3618206" y="2279000"/>
            <a:ext cx="6930408" cy="5110920"/>
          </a:xfrm>
          <a:prstGeom prst="rect">
            <a:avLst/>
          </a:prstGeom>
        </p:spPr>
      </p:pic>
      <p:pic>
        <p:nvPicPr>
          <p:cNvPr id="11" name="Рисунок 10" descr="Gluh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4684377" cy="3806056"/>
          </a:xfrm>
          <a:prstGeom prst="rect">
            <a:avLst/>
          </a:prstGeom>
        </p:spPr>
      </p:pic>
      <p:pic>
        <p:nvPicPr>
          <p:cNvPr id="13" name="Рисунок 12" descr="15999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9412">
            <a:off x="4764624" y="-337521"/>
            <a:ext cx="4627479" cy="286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6768752" cy="160633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6552728" cy="465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6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003232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Загадка</a:t>
            </a:r>
          </a:p>
          <a:p>
            <a:pPr>
              <a:buNone/>
            </a:pPr>
            <a:r>
              <a:rPr lang="ru-RU" dirty="0" smtClean="0"/>
              <a:t>Я весь день ловлю жучков.</a:t>
            </a:r>
          </a:p>
          <a:p>
            <a:pPr>
              <a:buNone/>
            </a:pPr>
            <a:r>
              <a:rPr lang="ru-RU" dirty="0" smtClean="0"/>
              <a:t>Уплетаю червячков,</a:t>
            </a:r>
          </a:p>
          <a:p>
            <a:pPr>
              <a:buNone/>
            </a:pPr>
            <a:r>
              <a:rPr lang="ru-RU" dirty="0" smtClean="0"/>
              <a:t>В теплый край я не летаю.</a:t>
            </a:r>
          </a:p>
          <a:p>
            <a:pPr>
              <a:buNone/>
            </a:pPr>
            <a:r>
              <a:rPr lang="ru-RU" dirty="0" smtClean="0"/>
              <a:t>Здесь, под крышей обитаю.</a:t>
            </a:r>
          </a:p>
          <a:p>
            <a:pPr>
              <a:buNone/>
            </a:pPr>
            <a:r>
              <a:rPr lang="ru-RU" dirty="0" smtClean="0"/>
              <a:t>Чик-чирик! Не робей!</a:t>
            </a:r>
          </a:p>
          <a:p>
            <a:pPr>
              <a:buNone/>
            </a:pPr>
            <a:r>
              <a:rPr lang="ru-RU" dirty="0" smtClean="0"/>
              <a:t>Я бывалый </a:t>
            </a:r>
          </a:p>
          <a:p>
            <a:pPr>
              <a:buNone/>
            </a:pPr>
            <a:r>
              <a:rPr lang="ru-RU" u="sng" dirty="0" smtClean="0"/>
              <a:t>………….</a:t>
            </a:r>
            <a:endParaRPr lang="ru-RU" u="sng" dirty="0"/>
          </a:p>
        </p:txBody>
      </p:sp>
      <p:pic>
        <p:nvPicPr>
          <p:cNvPr id="5" name="Рисунок 4" descr="530f32e2935a105a201b64c581b5a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761656"/>
            <a:ext cx="480985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f32e2935a105a201b64c581b5a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97608">
            <a:off x="-59418" y="-198468"/>
            <a:ext cx="4655459" cy="3212976"/>
          </a:xfrm>
          <a:prstGeom prst="rect">
            <a:avLst/>
          </a:prstGeom>
        </p:spPr>
      </p:pic>
      <p:pic>
        <p:nvPicPr>
          <p:cNvPr id="5" name="Рисунок 4" descr="eb764b1efa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6000">
            <a:off x="51567" y="3052518"/>
            <a:ext cx="4247884" cy="3480905"/>
          </a:xfrm>
          <a:prstGeom prst="rect">
            <a:avLst/>
          </a:prstGeom>
        </p:spPr>
      </p:pic>
      <p:pic>
        <p:nvPicPr>
          <p:cNvPr id="6" name="Рисунок 5" descr="vorobej+vorobej+ptitca+vorobej+risunok+ptitci+vorobushek+66217585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4383">
            <a:off x="4727506" y="79443"/>
            <a:ext cx="4499992" cy="3140968"/>
          </a:xfrm>
          <a:prstGeom prst="rect">
            <a:avLst/>
          </a:prstGeom>
        </p:spPr>
      </p:pic>
      <p:pic>
        <p:nvPicPr>
          <p:cNvPr id="4" name="Рисунок 3" descr="754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75304">
            <a:off x="4396660" y="3263692"/>
            <a:ext cx="4772864" cy="3312368"/>
          </a:xfrm>
          <a:prstGeom prst="rect">
            <a:avLst/>
          </a:prstGeom>
        </p:spPr>
      </p:pic>
      <p:pic>
        <p:nvPicPr>
          <p:cNvPr id="7" name="Рисунок 6" descr="45-350x2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844824"/>
            <a:ext cx="33337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питаются воробьи?</a:t>
            </a:r>
            <a:endParaRPr lang="ru-RU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Насекомые</a:t>
            </a:r>
          </a:p>
          <a:p>
            <a:r>
              <a:rPr lang="ru-RU" dirty="0" smtClean="0"/>
              <a:t>Червячки </a:t>
            </a:r>
          </a:p>
          <a:p>
            <a:r>
              <a:rPr lang="ru-RU" dirty="0" smtClean="0"/>
              <a:t>Ягоды</a:t>
            </a:r>
          </a:p>
          <a:p>
            <a:r>
              <a:rPr lang="ru-RU" dirty="0" smtClean="0"/>
              <a:t>Зерно </a:t>
            </a:r>
          </a:p>
          <a:p>
            <a:r>
              <a:rPr lang="ru-RU" dirty="0" smtClean="0"/>
              <a:t>Семечки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Содержимое 6" descr="13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4220071" cy="4220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</a:t>
            </a:r>
            <a:endParaRPr lang="ru-RU" sz="54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Пусть я птичка-невеличка,</a:t>
            </a:r>
          </a:p>
          <a:p>
            <a:pPr>
              <a:buNone/>
            </a:pPr>
            <a:r>
              <a:rPr lang="ru-RU" dirty="0" smtClean="0"/>
              <a:t> У меня, друзья, привычка – </a:t>
            </a:r>
          </a:p>
          <a:p>
            <a:pPr>
              <a:buNone/>
            </a:pPr>
            <a:r>
              <a:rPr lang="ru-RU" dirty="0" smtClean="0"/>
              <a:t>Как начнутся холода, </a:t>
            </a:r>
          </a:p>
          <a:p>
            <a:pPr>
              <a:buNone/>
            </a:pPr>
            <a:r>
              <a:rPr lang="ru-RU" dirty="0" smtClean="0"/>
              <a:t>Прямо с севера сюда. </a:t>
            </a:r>
          </a:p>
        </p:txBody>
      </p:sp>
      <p:pic>
        <p:nvPicPr>
          <p:cNvPr id="4" name="Рисунок 3" descr="снегирь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068960"/>
            <a:ext cx="4214242" cy="3371394"/>
          </a:xfrm>
          <a:prstGeom prst="rect">
            <a:avLst/>
          </a:prstGeom>
        </p:spPr>
      </p:pic>
      <p:pic>
        <p:nvPicPr>
          <p:cNvPr id="6" name="Рисунок 5" descr="cytubhm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3429000"/>
            <a:ext cx="3274589" cy="2520280"/>
          </a:xfrm>
          <a:prstGeom prst="rect">
            <a:avLst/>
          </a:prstGeom>
        </p:spPr>
      </p:pic>
      <p:pic>
        <p:nvPicPr>
          <p:cNvPr id="7" name="Рисунок 6" descr="снегирь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60647"/>
            <a:ext cx="3528392" cy="2681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ytubhm5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29346" cy="3947789"/>
          </a:xfrm>
        </p:spPr>
      </p:pic>
      <p:pic>
        <p:nvPicPr>
          <p:cNvPr id="5" name="Рисунок 4" descr="снегир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450" y="0"/>
            <a:ext cx="4683550" cy="3294097"/>
          </a:xfrm>
          <a:prstGeom prst="rect">
            <a:avLst/>
          </a:prstGeom>
        </p:spPr>
      </p:pic>
      <p:pic>
        <p:nvPicPr>
          <p:cNvPr id="6" name="Рисунок 5" descr="снегирь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7710" y="3140968"/>
            <a:ext cx="4646290" cy="3717032"/>
          </a:xfrm>
          <a:prstGeom prst="rect">
            <a:avLst/>
          </a:prstGeom>
        </p:spPr>
      </p:pic>
      <p:pic>
        <p:nvPicPr>
          <p:cNvPr id="7" name="Рисунок 6" descr="снегирь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304992"/>
            <a:ext cx="4572000" cy="355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питается снегирь?</a:t>
            </a:r>
            <a:endParaRPr lang="ru-RU" sz="4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r>
              <a:rPr lang="ru-RU" dirty="0" smtClean="0"/>
              <a:t>семенами,</a:t>
            </a:r>
          </a:p>
          <a:p>
            <a:r>
              <a:rPr lang="ru-RU" dirty="0" smtClean="0"/>
              <a:t> почками, </a:t>
            </a:r>
          </a:p>
          <a:p>
            <a:r>
              <a:rPr lang="ru-RU" dirty="0" smtClean="0"/>
              <a:t>некоторыми паукообразными </a:t>
            </a:r>
          </a:p>
          <a:p>
            <a:r>
              <a:rPr lang="ru-RU" dirty="0" smtClean="0"/>
              <a:t>ягодами.</a:t>
            </a:r>
            <a:endParaRPr lang="ru-RU" dirty="0"/>
          </a:p>
        </p:txBody>
      </p:sp>
      <p:pic>
        <p:nvPicPr>
          <p:cNvPr id="4" name="Рисунок 3" descr="снегирь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484784"/>
            <a:ext cx="504056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не улетает на юг?</a:t>
            </a:r>
            <a:endParaRPr lang="ru-RU" sz="4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_8a83_d81c605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3915" y="1600200"/>
            <a:ext cx="3464169" cy="457200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Снегиря трудно назвать перелетной птицей,  т.к. в основном это пернатое создание сезонно "</a:t>
            </a:r>
            <a:r>
              <a:rPr lang="ru-RU" dirty="0" err="1" smtClean="0"/>
              <a:t>гониться</a:t>
            </a:r>
            <a:r>
              <a:rPr lang="ru-RU" dirty="0" smtClean="0"/>
              <a:t>" за пищей.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585048" cy="1556792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</a:t>
            </a:r>
            <a:endParaRPr lang="ru-RU" sz="54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Символ мира эта птица, </a:t>
            </a:r>
          </a:p>
          <a:p>
            <a:pPr>
              <a:buNone/>
            </a:pPr>
            <a:r>
              <a:rPr lang="ru-RU" dirty="0" smtClean="0"/>
              <a:t>Не сорока, не синица, </a:t>
            </a:r>
          </a:p>
          <a:p>
            <a:pPr>
              <a:buNone/>
            </a:pPr>
            <a:r>
              <a:rPr lang="ru-RU" dirty="0" smtClean="0"/>
              <a:t>В стае в городе живет, </a:t>
            </a:r>
          </a:p>
          <a:p>
            <a:pPr>
              <a:buNone/>
            </a:pPr>
            <a:r>
              <a:rPr lang="ru-RU" dirty="0" smtClean="0"/>
              <a:t>Корм любой она клюёт.  </a:t>
            </a:r>
          </a:p>
          <a:p>
            <a:pPr>
              <a:buNone/>
            </a:pPr>
            <a:r>
              <a:rPr lang="ru-RU" dirty="0" smtClean="0"/>
              <a:t>Грациозна и красива, </a:t>
            </a:r>
          </a:p>
          <a:p>
            <a:pPr>
              <a:buNone/>
            </a:pPr>
            <a:r>
              <a:rPr lang="ru-RU" dirty="0" smtClean="0"/>
              <a:t>Птица эта- просто диво, </a:t>
            </a:r>
          </a:p>
          <a:p>
            <a:pPr>
              <a:buNone/>
            </a:pPr>
            <a:r>
              <a:rPr lang="ru-RU" dirty="0" smtClean="0"/>
              <a:t>Как её все называют. </a:t>
            </a:r>
          </a:p>
          <a:p>
            <a:pPr>
              <a:buNone/>
            </a:pPr>
            <a:r>
              <a:rPr lang="ru-RU" dirty="0" smtClean="0"/>
              <a:t>В праздник в небо отпускают? </a:t>
            </a:r>
          </a:p>
          <a:p>
            <a:endParaRPr lang="ru-RU" dirty="0"/>
          </a:p>
        </p:txBody>
      </p:sp>
      <p:pic>
        <p:nvPicPr>
          <p:cNvPr id="5" name="Содержимое 4" descr="h_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1953239"/>
            <a:ext cx="4406081" cy="33045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217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Зимующие птицы в Кирове</vt:lpstr>
      <vt:lpstr>    </vt:lpstr>
      <vt:lpstr>Презентация PowerPoint</vt:lpstr>
      <vt:lpstr>Чем питаются воробьи?</vt:lpstr>
      <vt:lpstr>Загадка ………….</vt:lpstr>
      <vt:lpstr>Презентация PowerPoint</vt:lpstr>
      <vt:lpstr>Чем питается снегирь?</vt:lpstr>
      <vt:lpstr>Почему не улетает на юг?</vt:lpstr>
      <vt:lpstr>Загадка ……….</vt:lpstr>
      <vt:lpstr>Чем питаются?</vt:lpstr>
      <vt:lpstr>Презентация PowerPoint</vt:lpstr>
      <vt:lpstr>Загадка ……..</vt:lpstr>
      <vt:lpstr>Чем питается?</vt:lpstr>
      <vt:lpstr>Загадка ……….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в Кирове</dc:title>
  <dc:creator>RePack by SPecialiST</dc:creator>
  <cp:lastModifiedBy>ДОМ</cp:lastModifiedBy>
  <cp:revision>14</cp:revision>
  <dcterms:created xsi:type="dcterms:W3CDTF">2014-11-16T17:41:30Z</dcterms:created>
  <dcterms:modified xsi:type="dcterms:W3CDTF">2014-11-18T18:12:03Z</dcterms:modified>
</cp:coreProperties>
</file>