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Представляем вашему вниманию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250033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9600" dirty="0" smtClean="0">
                <a:solidFill>
                  <a:srgbClr val="FF0000"/>
                </a:solidFill>
              </a:rPr>
              <a:t>порошок</a:t>
            </a:r>
          </a:p>
          <a:p>
            <a:pPr algn="l"/>
            <a:r>
              <a:rPr lang="en-US" sz="24000" dirty="0" err="1" smtClean="0">
                <a:solidFill>
                  <a:srgbClr val="FF0000"/>
                </a:solidFill>
              </a:rPr>
              <a:t>Sorti</a:t>
            </a:r>
            <a:endParaRPr lang="ru-RU" sz="2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productimage-picture-00001456-108398_jpg_520x520_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905125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Вся гамма специализированных стиральных порошков серии </a:t>
            </a:r>
            <a:r>
              <a:rPr lang="ru-RU" dirty="0" err="1" smtClean="0"/>
              <a:t>Sorti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7"/>
            <a:ext cx="7215206" cy="35718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 smtClean="0"/>
              <a:t>“</a:t>
            </a:r>
            <a:r>
              <a:rPr lang="ru-RU" sz="2200" dirty="0" err="1" smtClean="0"/>
              <a:t>Sorti</a:t>
            </a:r>
            <a:r>
              <a:rPr lang="ru-RU" sz="2200" dirty="0" smtClean="0"/>
              <a:t> –эконом-лимон” и “Sorti-эконом-яблоко” – моющее синтетическое порошкообразное средство для замачивания и стирки изделий из хлопчатобумажных, льняных и синтетических волокон в стиральных машинах. Эти порошки обладают приятным запахом лимона и яблока.</a:t>
            </a:r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“</a:t>
            </a:r>
            <a:r>
              <a:rPr lang="ru-RU" sz="2200" dirty="0" err="1" smtClean="0"/>
              <a:t>Sorti</a:t>
            </a:r>
            <a:r>
              <a:rPr lang="ru-RU" sz="2200" dirty="0" smtClean="0"/>
              <a:t> – </a:t>
            </a:r>
            <a:r>
              <a:rPr lang="ru-RU" sz="2200" dirty="0" err="1" smtClean="0"/>
              <a:t>Супер</a:t>
            </a:r>
            <a:r>
              <a:rPr lang="ru-RU" sz="2200" dirty="0" smtClean="0"/>
              <a:t> - Эконом” - для замачивания и стирки изделий из хлопчатобумажных, льняных и синтетических волокон в стиральных машинах, для влажной уборки помещения и мытья загрязнённых поверхностей из пластика и кафеля.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orti_thumb[4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785794"/>
            <a:ext cx="3624278" cy="5668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“</a:t>
            </a:r>
            <a:r>
              <a:rPr lang="ru-RU" dirty="0" err="1" smtClean="0"/>
              <a:t>Sorti</a:t>
            </a:r>
            <a:r>
              <a:rPr lang="ru-RU" dirty="0" smtClean="0"/>
              <a:t> – </a:t>
            </a:r>
            <a:r>
              <a:rPr lang="ru-RU" dirty="0" err="1" smtClean="0"/>
              <a:t>Супер</a:t>
            </a:r>
            <a:r>
              <a:rPr lang="ru-RU" dirty="0" smtClean="0"/>
              <a:t> - Эконом – </a:t>
            </a:r>
            <a:r>
              <a:rPr lang="ru-RU" dirty="0" err="1" smtClean="0"/>
              <a:t>био</a:t>
            </a:r>
            <a:r>
              <a:rPr lang="ru-RU" dirty="0" smtClean="0"/>
              <a:t>” - моющее синтетическое порошкообразное универсальное средство с биодобавками для замачивания и стирки изделий из хлопчатобумажных, льняных, синтетических, искусственных и смешанных волокон в стиральных машинах активного типа и вручную. Порошок не предназначен для стирки изделий из шерсти и натурального шёлка.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643446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Старый </a:t>
            </a:r>
            <a:r>
              <a:rPr lang="ru-RU" sz="3100" dirty="0" err="1" smtClean="0"/>
              <a:t>слоган</a:t>
            </a:r>
            <a:r>
              <a:rPr lang="ru-RU" sz="3100" dirty="0" smtClean="0"/>
              <a:t> «</a:t>
            </a:r>
            <a:r>
              <a:rPr lang="ru-RU" sz="3100" dirty="0" err="1" smtClean="0"/>
              <a:t>Суперкачество</a:t>
            </a:r>
            <a:r>
              <a:rPr lang="ru-RU" sz="3100" dirty="0" smtClean="0"/>
              <a:t> по </a:t>
            </a:r>
            <a:r>
              <a:rPr lang="ru-RU" sz="3100" dirty="0" err="1" smtClean="0"/>
              <a:t>суперцене</a:t>
            </a:r>
            <a:r>
              <a:rPr lang="ru-RU" sz="3100" dirty="0" smtClean="0"/>
              <a:t>» меняется на новый: </a:t>
            </a:r>
            <a:r>
              <a:rPr lang="ru-RU" sz="3100" b="1" i="1" dirty="0" smtClean="0"/>
              <a:t>«</a:t>
            </a:r>
            <a:r>
              <a:rPr lang="ru-RU" sz="3100" b="1" i="1" dirty="0" err="1" smtClean="0"/>
              <a:t>Sorti</a:t>
            </a:r>
            <a:r>
              <a:rPr lang="ru-RU" sz="3100" b="1" i="1" dirty="0" smtClean="0"/>
              <a:t> побеждает 99 пятен».</a:t>
            </a:r>
            <a:r>
              <a:rPr lang="ru-RU" sz="3100" dirty="0" smtClean="0"/>
              <a:t> Это обещание бренда отражено и в дизайне упаковки: на ее обратной стороне приведены конкретные примеры пятен, с которыми справляется порошок, - от шоколада, сажи, травы, кофе, помады, чернил, кетчупа 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3" descr="file86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78683" y="642918"/>
            <a:ext cx="3265317" cy="57531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Новая упаковка выполнена в яркой сине-оранжевой цветовой гамме, которая призвана выделить продукт на полке. Динамичный круг, появившийся на лицевой стороне, ассоциируется одновременно с силой порошка и процессом автоматической стирки. Неизменным остался лишь бренд-агент: «крошка «</a:t>
            </a:r>
            <a:r>
              <a:rPr lang="ru-RU" dirty="0" err="1" smtClean="0"/>
              <a:t>Sorti</a:t>
            </a:r>
            <a:r>
              <a:rPr lang="ru-RU" dirty="0" smtClean="0"/>
              <a:t>» - трудолюбивая помощница домохозяек.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202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Представляем вашему вниманию</vt:lpstr>
      <vt:lpstr>Вся гамма специализированных стиральных порошков серии Sorti: </vt:lpstr>
      <vt:lpstr>Слайд 3</vt:lpstr>
      <vt:lpstr>Слайд 4</vt:lpstr>
      <vt:lpstr>Старый слоган «Суперкачество по суперцене» меняется на новый: «Sorti побеждает 99 пятен». Это обещание бренда отражено и в дизайне упаковки: на ее обратной стороне приведены конкретные примеры пятен, с которыми справляется порошок, - от шоколада, сажи, травы, кофе, помады, чернил, кетчупа и т.д.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Порошок</dc:title>
  <dc:creator>Danil</dc:creator>
  <cp:lastModifiedBy>Светлана Николаевна</cp:lastModifiedBy>
  <cp:revision>7</cp:revision>
  <dcterms:created xsi:type="dcterms:W3CDTF">2013-05-06T13:44:56Z</dcterms:created>
  <dcterms:modified xsi:type="dcterms:W3CDTF">2013-05-15T07:35:55Z</dcterms:modified>
</cp:coreProperties>
</file>