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 autoAdjust="0"/>
    <p:restoredTop sz="94705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B33E3-A9F3-45C4-A10C-618B7321FE47}" type="datetimeFigureOut">
              <a:rPr lang="ru-RU" smtClean="0"/>
              <a:t>16.05.2013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4F081-3FF2-45B0-A61F-BE373C36F22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E4F081-3FF2-45B0-A61F-BE373C36F22B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728-52CF-498D-B678-CBEB077A56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BB64-5A18-414C-A051-C1A3F25A1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728-52CF-498D-B678-CBEB077A56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BB64-5A18-414C-A051-C1A3F25A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728-52CF-498D-B678-CBEB077A56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BB64-5A18-414C-A051-C1A3F25A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728-52CF-498D-B678-CBEB077A56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BB64-5A18-414C-A051-C1A3F25A1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728-52CF-498D-B678-CBEB077A56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BB64-5A18-414C-A051-C1A3F25A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728-52CF-498D-B678-CBEB077A56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BB64-5A18-414C-A051-C1A3F25A1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728-52CF-498D-B678-CBEB077A56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BB64-5A18-414C-A051-C1A3F25A1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728-52CF-498D-B678-CBEB077A56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BB64-5A18-414C-A051-C1A3F25A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728-52CF-498D-B678-CBEB077A56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BB64-5A18-414C-A051-C1A3F25A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728-52CF-498D-B678-CBEB077A56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BB64-5A18-414C-A051-C1A3F25A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7C728-52CF-498D-B678-CBEB077A56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ABB64-5A18-414C-A051-C1A3F25A199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A47C728-52CF-498D-B678-CBEB077A5658}" type="datetimeFigureOut">
              <a:rPr lang="ru-RU" smtClean="0"/>
              <a:pPr/>
              <a:t>16.05.2013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44ABB64-5A18-414C-A051-C1A3F25A1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6" y="4725144"/>
            <a:ext cx="6172200" cy="6858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7"/>
            <a:ext cx="7772400" cy="18276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Состав и моющее действие синтетических моющих средств.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880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052736"/>
            <a:ext cx="5400600" cy="1143000"/>
          </a:xfrm>
        </p:spPr>
        <p:txBody>
          <a:bodyPr/>
          <a:lstStyle/>
          <a:p>
            <a:r>
              <a:rPr lang="ru-RU" sz="3200" dirty="0" smtClean="0"/>
              <a:t>Синтетические моющие средства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456892"/>
            <a:ext cx="7632848" cy="3582732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pPr marL="45720" indent="0">
              <a:buNone/>
            </a:pPr>
            <a:r>
              <a:rPr lang="ru-RU" sz="1400" dirty="0" smtClean="0"/>
              <a:t>                                                    </a:t>
            </a:r>
          </a:p>
          <a:p>
            <a:pPr marL="45720" indent="0">
              <a:buNone/>
            </a:pPr>
            <a:r>
              <a:rPr lang="ru-RU" sz="1400" dirty="0" smtClean="0"/>
              <a:t>ПАВ                                                                                                          </a:t>
            </a:r>
            <a:r>
              <a:rPr lang="ru-RU" sz="1400" dirty="0" err="1" smtClean="0"/>
              <a:t>Пеногасители</a:t>
            </a:r>
            <a:endParaRPr lang="ru-RU" sz="1400" dirty="0" smtClean="0"/>
          </a:p>
          <a:p>
            <a:pPr marL="45720" indent="0">
              <a:buNone/>
            </a:pPr>
            <a:endParaRPr lang="ru-RU" sz="1400" dirty="0" smtClean="0"/>
          </a:p>
          <a:p>
            <a:pPr marL="45720" indent="0">
              <a:buNone/>
            </a:pPr>
            <a:r>
              <a:rPr lang="ru-RU" sz="1400" dirty="0" smtClean="0"/>
              <a:t>                                                                                                Отдушки и </a:t>
            </a:r>
            <a:r>
              <a:rPr lang="ru-RU" sz="1400" dirty="0" err="1" smtClean="0"/>
              <a:t>ароматизаторы</a:t>
            </a:r>
            <a:endParaRPr lang="ru-RU" sz="1400" dirty="0"/>
          </a:p>
          <a:p>
            <a:pPr marL="45720" indent="0">
              <a:buNone/>
            </a:pPr>
            <a:endParaRPr lang="ru-RU" sz="1400" dirty="0" smtClean="0"/>
          </a:p>
          <a:p>
            <a:pPr marL="45720" indent="0">
              <a:buNone/>
            </a:pPr>
            <a:r>
              <a:rPr lang="ru-RU" sz="1400" dirty="0" smtClean="0"/>
              <a:t>Фосфаты                         Оптические                       Энзимы</a:t>
            </a:r>
          </a:p>
          <a:p>
            <a:pPr marL="45720" indent="0">
              <a:buNone/>
            </a:pPr>
            <a:r>
              <a:rPr lang="ru-RU" sz="1400" dirty="0" smtClean="0"/>
              <a:t>                                    отбеливатели                        </a:t>
            </a:r>
            <a:endParaRPr lang="ru-RU" sz="1400" dirty="0"/>
          </a:p>
          <a:p>
            <a:pPr marL="45720" indent="0">
              <a:buNone/>
            </a:pPr>
            <a:r>
              <a:rPr lang="ru-RU" sz="1400" dirty="0" smtClean="0"/>
              <a:t> </a:t>
            </a:r>
          </a:p>
          <a:p>
            <a:pPr marL="45720" indent="0">
              <a:buNone/>
            </a:pPr>
            <a:r>
              <a:rPr lang="ru-RU" sz="1400" dirty="0" smtClean="0"/>
              <a:t>  Щелочные                                                                                </a:t>
            </a:r>
            <a:r>
              <a:rPr lang="ru-RU" sz="1400" dirty="0" err="1" smtClean="0"/>
              <a:t>Антиресорбенты</a:t>
            </a:r>
            <a:endParaRPr lang="ru-RU" sz="1400" dirty="0" smtClean="0"/>
          </a:p>
          <a:p>
            <a:pPr marL="4572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компоненты                         Кислородосодержащие отбеливатели</a:t>
            </a:r>
          </a:p>
          <a:p>
            <a:pPr marL="45720" indent="0">
              <a:buNone/>
            </a:pPr>
            <a:r>
              <a:rPr lang="ru-RU" sz="1400" dirty="0" smtClean="0"/>
              <a:t>                                                     </a:t>
            </a:r>
            <a:r>
              <a:rPr lang="ru-RU" sz="1400" dirty="0" err="1" smtClean="0"/>
              <a:t>перкарбонат</a:t>
            </a:r>
            <a:r>
              <a:rPr lang="ru-RU" sz="1400" dirty="0" smtClean="0"/>
              <a:t> натрия    </a:t>
            </a:r>
            <a:endParaRPr lang="ru-RU" sz="1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15816" y="2276872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1475656" y="2276872"/>
            <a:ext cx="1440160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084168" y="2276872"/>
            <a:ext cx="165618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572000" y="2276872"/>
            <a:ext cx="216024" cy="3024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364088" y="2276872"/>
            <a:ext cx="1584176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1547664" y="2276872"/>
            <a:ext cx="1656184" cy="183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1907704" y="2276872"/>
            <a:ext cx="1728192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3491880" y="2276872"/>
            <a:ext cx="576064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076056" y="2276872"/>
            <a:ext cx="50405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724128" y="2276872"/>
            <a:ext cx="158417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5603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Поверхностноактивные</a:t>
            </a:r>
            <a:r>
              <a:rPr lang="ru-RU" dirty="0" smtClean="0"/>
              <a:t> вещества</a:t>
            </a:r>
            <a:br>
              <a:rPr lang="ru-RU" dirty="0" smtClean="0"/>
            </a:br>
            <a:r>
              <a:rPr lang="ru-RU" dirty="0" smtClean="0"/>
              <a:t>(ПАВ).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7158" y="2924944"/>
            <a:ext cx="7643866" cy="2218568"/>
          </a:xfrm>
        </p:spPr>
        <p:txBody>
          <a:bodyPr>
            <a:noAutofit/>
          </a:bodyPr>
          <a:lstStyle/>
          <a:p>
            <a:r>
              <a:rPr lang="ru-RU" sz="3200" dirty="0" smtClean="0"/>
              <a:t>             </a:t>
            </a:r>
            <a:r>
              <a:rPr lang="en-US" sz="3200" dirty="0" smtClean="0">
                <a:solidFill>
                  <a:srgbClr val="FF0000"/>
                </a:solidFill>
              </a:rPr>
              <a:t>R-CH</a:t>
            </a:r>
            <a:r>
              <a:rPr lang="en-US" sz="1800" dirty="0" smtClean="0">
                <a:solidFill>
                  <a:srgbClr val="FF0000"/>
                </a:solidFill>
              </a:rPr>
              <a:t>2</a:t>
            </a:r>
            <a:r>
              <a:rPr lang="en-US" sz="3200" dirty="0" smtClean="0">
                <a:solidFill>
                  <a:srgbClr val="00B050"/>
                </a:solidFill>
              </a:rPr>
              <a:t>-O-SO</a:t>
            </a:r>
            <a:r>
              <a:rPr lang="en-US" sz="1800" dirty="0" smtClean="0">
                <a:solidFill>
                  <a:srgbClr val="00B050"/>
                </a:solidFill>
              </a:rPr>
              <a:t>2</a:t>
            </a:r>
            <a:r>
              <a:rPr lang="en-US" sz="3200" dirty="0" smtClean="0">
                <a:solidFill>
                  <a:srgbClr val="00B050"/>
                </a:solidFill>
              </a:rPr>
              <a:t>-O</a:t>
            </a:r>
            <a:r>
              <a:rPr lang="en-US" sz="3200" dirty="0" smtClean="0">
                <a:solidFill>
                  <a:srgbClr val="00B050"/>
                </a:solidFill>
              </a:rPr>
              <a:t>N</a:t>
            </a:r>
            <a:r>
              <a:rPr lang="en-US" sz="3200" dirty="0" smtClean="0">
                <a:solidFill>
                  <a:srgbClr val="00B050"/>
                </a:solidFill>
              </a:rPr>
              <a:t>a</a:t>
            </a:r>
            <a:endParaRPr lang="en-US" sz="32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3200" dirty="0" smtClean="0"/>
              <a:t>Гидрофобная                Гидрофильная</a:t>
            </a:r>
            <a:endParaRPr lang="ru-RU" sz="3200" dirty="0" smtClean="0"/>
          </a:p>
          <a:p>
            <a:pPr marL="0" indent="0">
              <a:buNone/>
            </a:pPr>
            <a:r>
              <a:rPr lang="ru-RU" sz="3200" dirty="0" smtClean="0"/>
              <a:t>+жир и грязь                  +Н₂О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8389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r>
              <a:rPr lang="ru-RU" dirty="0" smtClean="0"/>
              <a:t>Классификация  ПАВ.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403648" y="2708920"/>
            <a:ext cx="6400800" cy="3474720"/>
          </a:xfrm>
        </p:spPr>
        <p:txBody>
          <a:bodyPr>
            <a:normAutofit/>
          </a:bodyPr>
          <a:lstStyle/>
          <a:p>
            <a:r>
              <a:rPr lang="ru-RU" dirty="0" err="1" smtClean="0"/>
              <a:t>Ионогенные</a:t>
            </a:r>
            <a:r>
              <a:rPr lang="ru-RU" dirty="0" smtClean="0"/>
              <a:t> ПАВ</a:t>
            </a:r>
          </a:p>
          <a:p>
            <a:pPr marL="0" indent="0">
              <a:buNone/>
            </a:pPr>
            <a:r>
              <a:rPr lang="ru-RU" dirty="0" smtClean="0"/>
              <a:t>        * Катионные ПАВ</a:t>
            </a:r>
          </a:p>
          <a:p>
            <a:pPr marL="0" indent="0">
              <a:buNone/>
            </a:pPr>
            <a:r>
              <a:rPr lang="ru-RU" dirty="0" smtClean="0"/>
              <a:t>        * Анионные ПАВ</a:t>
            </a:r>
          </a:p>
          <a:p>
            <a:r>
              <a:rPr lang="ru-RU" dirty="0" err="1" smtClean="0"/>
              <a:t>Неионногенные</a:t>
            </a:r>
            <a:r>
              <a:rPr lang="ru-RU" dirty="0" smtClean="0"/>
              <a:t> ПАВ</a:t>
            </a:r>
          </a:p>
          <a:p>
            <a:pPr marL="0" indent="0">
              <a:buNone/>
            </a:pPr>
            <a:r>
              <a:rPr lang="ru-RU" dirty="0" smtClean="0"/>
              <a:t>        * </a:t>
            </a:r>
            <a:r>
              <a:rPr lang="ru-RU" dirty="0" err="1" smtClean="0"/>
              <a:t>Алкилполиглюкозиды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* </a:t>
            </a:r>
            <a:r>
              <a:rPr lang="ru-RU" dirty="0" err="1" smtClean="0"/>
              <a:t>Алкилполиэтоксилаты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8669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052736"/>
            <a:ext cx="5400600" cy="1143000"/>
          </a:xfrm>
        </p:spPr>
        <p:txBody>
          <a:bodyPr/>
          <a:lstStyle/>
          <a:p>
            <a:r>
              <a:rPr lang="ru-RU" sz="3200" dirty="0" smtClean="0"/>
              <a:t>Синтетические моющие средства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2456892"/>
            <a:ext cx="7632848" cy="3582732"/>
          </a:xfrm>
        </p:spPr>
        <p:txBody>
          <a:bodyPr>
            <a:normAutofit/>
          </a:bodyPr>
          <a:lstStyle/>
          <a:p>
            <a:endParaRPr lang="ru-RU" sz="1400" dirty="0" smtClean="0"/>
          </a:p>
          <a:p>
            <a:pPr marL="45720" indent="0">
              <a:buNone/>
            </a:pPr>
            <a:r>
              <a:rPr lang="ru-RU" sz="1400" dirty="0" smtClean="0"/>
              <a:t>                                                    </a:t>
            </a:r>
          </a:p>
          <a:p>
            <a:pPr marL="45720" indent="0">
              <a:buNone/>
            </a:pPr>
            <a:r>
              <a:rPr lang="ru-RU" sz="1400" dirty="0" smtClean="0"/>
              <a:t>ПАВ                                                                                                          </a:t>
            </a:r>
            <a:r>
              <a:rPr lang="ru-RU" sz="1400" dirty="0" err="1" smtClean="0"/>
              <a:t>Пеногасители</a:t>
            </a:r>
            <a:endParaRPr lang="ru-RU" sz="1400" dirty="0" smtClean="0"/>
          </a:p>
          <a:p>
            <a:pPr marL="45720" indent="0">
              <a:buNone/>
            </a:pPr>
            <a:endParaRPr lang="ru-RU" sz="1400" dirty="0" smtClean="0"/>
          </a:p>
          <a:p>
            <a:pPr marL="45720" indent="0">
              <a:buNone/>
            </a:pPr>
            <a:r>
              <a:rPr lang="ru-RU" sz="1400" dirty="0" smtClean="0"/>
              <a:t>                                                                                                Отдушки и </a:t>
            </a:r>
            <a:r>
              <a:rPr lang="ru-RU" sz="1400" dirty="0" err="1" smtClean="0"/>
              <a:t>ароматизаторы</a:t>
            </a:r>
            <a:endParaRPr lang="ru-RU" sz="1400" dirty="0"/>
          </a:p>
          <a:p>
            <a:pPr marL="45720" indent="0">
              <a:buNone/>
            </a:pPr>
            <a:endParaRPr lang="ru-RU" sz="1400" dirty="0" smtClean="0"/>
          </a:p>
          <a:p>
            <a:pPr marL="45720" indent="0">
              <a:buNone/>
            </a:pPr>
            <a:r>
              <a:rPr lang="ru-RU" sz="1400" dirty="0" smtClean="0"/>
              <a:t>Фосфаты                         Оптические                       Энзимы</a:t>
            </a:r>
          </a:p>
          <a:p>
            <a:pPr marL="45720" indent="0">
              <a:buNone/>
            </a:pPr>
            <a:r>
              <a:rPr lang="ru-RU" sz="1400" dirty="0" smtClean="0"/>
              <a:t>                                    отбеливатели                        </a:t>
            </a:r>
            <a:endParaRPr lang="ru-RU" sz="1400" dirty="0"/>
          </a:p>
          <a:p>
            <a:pPr marL="45720" indent="0">
              <a:buNone/>
            </a:pPr>
            <a:r>
              <a:rPr lang="ru-RU" sz="1400" dirty="0" smtClean="0"/>
              <a:t> </a:t>
            </a:r>
          </a:p>
          <a:p>
            <a:pPr marL="45720" indent="0">
              <a:buNone/>
            </a:pPr>
            <a:r>
              <a:rPr lang="ru-RU" sz="1400" dirty="0" smtClean="0"/>
              <a:t>  Щелочные                                                                                </a:t>
            </a:r>
            <a:r>
              <a:rPr lang="ru-RU" sz="1400" dirty="0" err="1" smtClean="0"/>
              <a:t>Антиресорбенты</a:t>
            </a:r>
            <a:endParaRPr lang="ru-RU" sz="1400" dirty="0" smtClean="0"/>
          </a:p>
          <a:p>
            <a:pPr marL="45720" indent="0">
              <a:buNone/>
            </a:pPr>
            <a:r>
              <a:rPr lang="ru-RU" sz="1400" dirty="0"/>
              <a:t> </a:t>
            </a:r>
            <a:r>
              <a:rPr lang="ru-RU" sz="1400" dirty="0" smtClean="0"/>
              <a:t>компоненты                         Кислородосодержащие отбеливатели</a:t>
            </a:r>
          </a:p>
          <a:p>
            <a:pPr marL="45720" indent="0">
              <a:buNone/>
            </a:pPr>
            <a:r>
              <a:rPr lang="ru-RU" sz="1400" dirty="0" smtClean="0"/>
              <a:t>                                                     </a:t>
            </a:r>
            <a:r>
              <a:rPr lang="ru-RU" sz="1400" dirty="0" err="1" smtClean="0"/>
              <a:t>перкарбонат</a:t>
            </a:r>
            <a:r>
              <a:rPr lang="ru-RU" sz="1400" dirty="0" smtClean="0"/>
              <a:t> натрия    </a:t>
            </a:r>
            <a:endParaRPr lang="ru-RU" sz="1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915816" y="2276872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1475656" y="2276872"/>
            <a:ext cx="1440160" cy="6840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084168" y="2276872"/>
            <a:ext cx="165618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572000" y="2276872"/>
            <a:ext cx="216024" cy="30243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364088" y="2276872"/>
            <a:ext cx="1584176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1547664" y="2276872"/>
            <a:ext cx="1656184" cy="1836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1907704" y="2276872"/>
            <a:ext cx="1728192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3491880" y="2276872"/>
            <a:ext cx="576064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5076056" y="2276872"/>
            <a:ext cx="50405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5724128" y="2276872"/>
            <a:ext cx="158417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5603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66</TotalTime>
  <Words>97</Words>
  <Application>Microsoft Office PowerPoint</Application>
  <PresentationFormat>Экран (4:3)</PresentationFormat>
  <Paragraphs>40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Состав и моющее действие синтетических моющих средств.</vt:lpstr>
      <vt:lpstr>Синтетические моющие средства</vt:lpstr>
      <vt:lpstr>Поверхностноактивные вещества (ПАВ).</vt:lpstr>
      <vt:lpstr>Классификация  ПАВ.</vt:lpstr>
      <vt:lpstr>Синтетические моющие средства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и моющее действие синтетических моющих средств.</dc:title>
  <dc:creator>Пользователь</dc:creator>
  <cp:lastModifiedBy>Светлана Николаевна</cp:lastModifiedBy>
  <cp:revision>8</cp:revision>
  <dcterms:created xsi:type="dcterms:W3CDTF">2013-05-14T18:07:50Z</dcterms:created>
  <dcterms:modified xsi:type="dcterms:W3CDTF">2013-05-16T10:30:58Z</dcterms:modified>
</cp:coreProperties>
</file>