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8" r:id="rId3"/>
    <p:sldId id="273" r:id="rId4"/>
    <p:sldId id="279" r:id="rId5"/>
    <p:sldId id="263" r:id="rId6"/>
    <p:sldId id="275" r:id="rId7"/>
    <p:sldId id="274" r:id="rId8"/>
    <p:sldId id="256" r:id="rId9"/>
    <p:sldId id="257" r:id="rId10"/>
    <p:sldId id="266" r:id="rId11"/>
    <p:sldId id="258" r:id="rId12"/>
    <p:sldId id="271" r:id="rId13"/>
    <p:sldId id="259" r:id="rId14"/>
    <p:sldId id="260" r:id="rId15"/>
    <p:sldId id="261" r:id="rId16"/>
    <p:sldId id="267" r:id="rId17"/>
    <p:sldId id="265" r:id="rId18"/>
    <p:sldId id="277" r:id="rId19"/>
    <p:sldId id="268" r:id="rId20"/>
    <p:sldId id="270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1" autoAdjust="0"/>
    <p:restoredTop sz="94660"/>
  </p:normalViewPr>
  <p:slideViewPr>
    <p:cSldViewPr>
      <p:cViewPr>
        <p:scale>
          <a:sx n="46" d="100"/>
          <a:sy n="46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071678"/>
            <a:ext cx="6072198" cy="3429024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Проект </a:t>
            </a:r>
            <a:br>
              <a:rPr lang="ru-RU" sz="8000" b="1" i="1" dirty="0" smtClean="0">
                <a:solidFill>
                  <a:srgbClr val="FF0000"/>
                </a:solidFill>
              </a:rPr>
            </a:br>
            <a:r>
              <a:rPr lang="ru-RU" sz="8000" b="1" i="1" dirty="0" smtClean="0">
                <a:solidFill>
                  <a:srgbClr val="FF0000"/>
                </a:solidFill>
              </a:rPr>
              <a:t>«УРОК    ЗДОРОВЬЯ»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лександр\Desktop\717003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357298"/>
            <a:ext cx="3143272" cy="3392633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Департамент гуманитарной политики управление образования города Вологды</a:t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МДОУ «Центр развития ребенка – детский сад №99 «Почемучка»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160022 Вологодская область, г. Вологда, Ярославская, 22-А,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 d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pochemuchka@yandex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ru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0" y="5857892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подготовительной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группы №8: Цивилева А.В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Беланова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Н.Н.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5992"/>
            <a:ext cx="3571868" cy="18573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рассматривали, изучали и экспериментировали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коллекцией круп.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Александр\Desktop\тоже новое детфото\DSCF92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14744" y="500042"/>
            <a:ext cx="5191851" cy="601595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лександр\Desktop\тоже новое детфото\DSCF92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285750"/>
            <a:ext cx="4286250" cy="3214688"/>
          </a:xfrm>
        </p:spPr>
      </p:pic>
      <p:pic>
        <p:nvPicPr>
          <p:cNvPr id="14339" name="Picture 5" descr="C:\Users\Александр\Desktop\тоже новое детфото\DSCF92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29125" y="3214688"/>
            <a:ext cx="4476750" cy="3357562"/>
          </a:xfrm>
        </p:spPr>
      </p:pic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4643439" y="785794"/>
            <a:ext cx="450056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работали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парах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находили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соответствие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крупой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кашей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643314"/>
            <a:ext cx="4071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карточке необходимо было провести линии, соединяющие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название крупы с соответствующей  ей кашей.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провели опрос: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«Наши любимые каши»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472122" cy="361475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Манная -12 детей,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Гречневая – 6 человек,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Овсяная – 4 человека,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Пшенная – 18 человек,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Рисовая – 10 человек.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5" descr="001_kasha_02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72198" y="3714752"/>
            <a:ext cx="2707569" cy="2763052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714356"/>
            <a:ext cx="4114800" cy="207170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Всей группой разгадывали кроссворд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(ключевое слово – «Здоровый»)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2" descr="C:\Users\Александр\Desktop\тоже новое детфото\DSCF92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2857500"/>
            <a:ext cx="4327525" cy="3529013"/>
          </a:xfrm>
        </p:spPr>
      </p:pic>
      <p:pic>
        <p:nvPicPr>
          <p:cNvPr id="15364" name="Picture 2" descr="C:\Users\Александр\Desktop\тоже новое детфото\DSCF92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85750" y="285750"/>
            <a:ext cx="4038600" cy="3028950"/>
          </a:xfrm>
        </p:spPr>
      </p:pic>
      <p:pic>
        <p:nvPicPr>
          <p:cNvPr id="15365" name="Picture 2" descr="C:\Users\Александр\Desktop\тоже новое детфото\DSCF922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3500438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85725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все вместе смотрели презентацию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«Путь Зернышка»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C:\Users\Александр\Desktop\тоже новое детфото\DSCF92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>
          <a:xfrm>
            <a:off x="285750" y="1714500"/>
            <a:ext cx="5468938" cy="4311650"/>
          </a:xfrm>
        </p:spPr>
      </p:pic>
      <p:pic>
        <p:nvPicPr>
          <p:cNvPr id="7" name="Содержимое 4" descr="34-09-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643182"/>
            <a:ext cx="2679700" cy="2419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4929188" cy="2857496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создали из крупы пластилиновые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картины-«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слоганы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посвященные Олимпиаде</a:t>
            </a:r>
          </a:p>
        </p:txBody>
      </p:sp>
      <p:pic>
        <p:nvPicPr>
          <p:cNvPr id="19460" name="Picture 3" descr="C:\Users\Александр\Desktop\тоже новое детфото\DSCF93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05375" y="3643313"/>
            <a:ext cx="3943350" cy="2957512"/>
          </a:xfrm>
        </p:spPr>
      </p:pic>
      <p:pic>
        <p:nvPicPr>
          <p:cNvPr id="19461" name="Picture 2" descr="C:\Users\Александр\Desktop\тоже новое детфото\DSCF93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3635375"/>
            <a:ext cx="3857625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C:\Users\Александр\Desktop\тоже новое детфото\DSCF933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0" y="28575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снежинки на пластилиновой основе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Александр\Desktop\тоже новое детфото\DSCF933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0166" y="1500174"/>
            <a:ext cx="6697950" cy="501689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574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этого, мы читали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рассказ Н. Носова «Мишкина каша»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русскую народную сказку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«Лиса и Журавль»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лександр\Desktop\2862944588996470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3989" t="5921" r="4255" b="5262"/>
          <a:stretch>
            <a:fillRect/>
          </a:stretch>
        </p:blipFill>
        <p:spPr bwMode="auto">
          <a:xfrm>
            <a:off x="428596" y="2857496"/>
            <a:ext cx="3286148" cy="3214710"/>
          </a:xfrm>
          <a:prstGeom prst="rect">
            <a:avLst/>
          </a:prstGeom>
          <a:noFill/>
        </p:spPr>
      </p:pic>
      <p:pic>
        <p:nvPicPr>
          <p:cNvPr id="3076" name="Picture 4" descr="C:\Users\Александр\Desktop\5061415_Myagkij_kruglyj_pazl_Lisa_i_zhuravl_30_elemento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83588" y="3000372"/>
            <a:ext cx="3092574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нас в гостях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Вологодская Областная Филармония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Александр\Desktop\1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1428736"/>
            <a:ext cx="3118266" cy="35052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000636"/>
            <a:ext cx="8572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Музыкальная программа о народных промыслах России.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клубка Марья-Искусница и Иван-солдат путешествуют по различным областям России и знакомятся с традициями русских умельцев.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Сопровождают действие песни Ю.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Чичкова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обработки русских обрядовых песен, загадки, народные игры.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929586" cy="2297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Играли в разные игры: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«Сорка-Ворона кашу варила»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 дедушки Трифона»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 тетушки Арины»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лександр\Desktop\best-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714620"/>
            <a:ext cx="5034485" cy="3775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2857496"/>
            <a:ext cx="8729634" cy="300037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 проекта: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краткосрочный.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Интеграция: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«Познание», «Здоровье», «Социализация», «Коммуникация».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250033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Как часто мы взрослые задаемся вопросом – </a:t>
            </a:r>
          </a:p>
          <a:p>
            <a:pPr algn="ctr">
              <a:buNone/>
            </a:pPr>
            <a:r>
              <a:rPr lang="ru-RU" dirty="0" smtClean="0"/>
              <a:t>«Что такое здоровье?»</a:t>
            </a:r>
          </a:p>
          <a:p>
            <a:pPr algn="ctr">
              <a:buNone/>
            </a:pPr>
            <a:r>
              <a:rPr lang="ru-RU" dirty="0" smtClean="0"/>
              <a:t> и «ЗАЧЕМ?» и главное, «КАК?» нам быть ЗДОРОВЫМИ!» </a:t>
            </a:r>
          </a:p>
          <a:p>
            <a:pPr algn="ctr">
              <a:buNone/>
            </a:pPr>
            <a:r>
              <a:rPr lang="ru-RU" dirty="0" smtClean="0"/>
              <a:t>Именно этой проблематикой мы с детьми занимались в День Здоровья.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Подвели итоги: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472254" cy="45259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понял(а), что…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узнал(а)…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Мне было интересно…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 теперь буду…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лександр\Desktop\717003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4273729"/>
            <a:ext cx="2126635" cy="2295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512889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Каша – матушка наша!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Цель: формирование представления детей о каше как полезном продукте на завтрак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7929618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Рассказать детям о каше как о традиционном русском блюде, его пользе для здоровья;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со злаковыми растениями;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 навыки гигиены;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бережное отношение к своему здоровью;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формировать монологическую речь детей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предпосылок универсальных учебных действий у детей 6-7 лет: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Регулятивные: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понимание и сохранение познавательной задачи (исследование особенностей круп, разгадывание кроссворда и т.п.);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понимание выделенных воспитателем ориентиров действия в новом материале в сотрудничестве с воспитателем и сверстниками;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планирование своих действий в соответствии с поставленной задачей и условиями ее реализации, в том числе во внутреннем плане;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принятие установленных правил в планировании и контроль способа решения;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Познавательные: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- использование необходимой информации, полученной из  энциклопедической литературы;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фиксация информации  на карточке с помощью стрелочек;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построение сообщения в устной форме;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смысловое восприятие познавательных мини-докладов, выделение существенной информации;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осуществление анализа объектов (крупы) с выделением существенных и несущественных признаков;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осуществление сравнения и классификации на основе самостоятельного выбора оснований и критериев с пояснением и аргументацией;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Коммуникативные: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использование речевых средств  для решения различных коммуникативных задач (договор в паре, обсуждение вариантов, монолог);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построение монологического высказывания (мини-доклады);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владение диалогической формой коммуникации (работа в паре).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 разговор мы посвятили каше, как национальному традиционному блюду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лександр\Desktop\mank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285992"/>
            <a:ext cx="3690963" cy="27682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6249" y="2214554"/>
            <a:ext cx="45720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Что мы знаем о каше?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Каша одно из самых распространенных русских блюд.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Каша варилась в знак примирения с врагом.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Каша – основная пища для солдат.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В старину отмечали праздник каши – 26 июня.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вспомнили пословицы о каше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457203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Кашу маслом - не испортишь. </a:t>
            </a:r>
          </a:p>
          <a:p>
            <a:r>
              <a:rPr lang="ru-RU" dirty="0" smtClean="0"/>
              <a:t>Щи да каша – пища наша. </a:t>
            </a:r>
          </a:p>
          <a:p>
            <a:r>
              <a:rPr lang="ru-RU" dirty="0" smtClean="0"/>
              <a:t>Если про кашу не забудешь, здоровым будешь! </a:t>
            </a:r>
          </a:p>
          <a:p>
            <a:r>
              <a:rPr lang="ru-RU" dirty="0" smtClean="0"/>
              <a:t>Гречневая каша – матушка наша. </a:t>
            </a:r>
          </a:p>
          <a:p>
            <a:r>
              <a:rPr lang="ru-RU" dirty="0" smtClean="0"/>
              <a:t>Хороша кашка, да мала чашка.</a:t>
            </a:r>
            <a:endParaRPr lang="ru-RU" dirty="0"/>
          </a:p>
        </p:txBody>
      </p:sp>
      <p:pic>
        <p:nvPicPr>
          <p:cNvPr id="4" name="Picture 2" descr="C:\Users\Александр\Desktop\mank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2285992"/>
            <a:ext cx="4000528" cy="2619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назвали виды каш: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85860"/>
            <a:ext cx="6858048" cy="4214841"/>
          </a:xfrm>
        </p:spPr>
        <p:txBody>
          <a:bodyPr numCol="2"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Манная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Гречневая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Перловая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Ячневая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Пшенная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Рисовая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Кукурузная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Чечевичная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Гороховая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Пшенная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Манная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Овсяная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«Дружба»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 descr="C:\Users\Александр\Desktop\тоже новое детфото\DSCF918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86050" y="500042"/>
            <a:ext cx="5972175" cy="4011612"/>
          </a:xfrm>
        </p:spPr>
      </p:pic>
      <p:sp>
        <p:nvSpPr>
          <p:cNvPr id="12293" name="Прямоугольник 7"/>
          <p:cNvSpPr>
            <a:spLocks noChangeArrowheads="1"/>
          </p:cNvSpPr>
          <p:nvPr/>
        </p:nvSpPr>
        <p:spPr bwMode="auto">
          <a:xfrm>
            <a:off x="0" y="4549676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Девочки рассказывали мини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доклады, 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подготовленные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мамами</a:t>
            </a:r>
          </a:p>
          <a:p>
            <a:pPr algn="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«Как моя мама варит любимую кашу»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«Как кашу сделать вкуснее»  </a:t>
            </a:r>
          </a:p>
        </p:txBody>
      </p:sp>
      <p:pic>
        <p:nvPicPr>
          <p:cNvPr id="12294" name="Picture 2" descr="C:\Users\Александр\Desktop\тоже новое детфото\DSCF92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678" y="642918"/>
            <a:ext cx="2364058" cy="476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6429420" cy="64292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 с родителями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создали  коллекцию круп: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C:\Users\Александр\Desktop\тоже новое детфото\DSCF932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488" y="1357298"/>
            <a:ext cx="5896000" cy="4783472"/>
          </a:xfrm>
        </p:spPr>
      </p:pic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428596" y="1214422"/>
            <a:ext cx="20002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манная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гречневая, рисовая, перловая,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пшенная, пшеничная, гороховая,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фасолевая, чечевичная, ячневая,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кукурузная, овсяная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Дружба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625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Проект  «УРОК    ЗДОРОВЬЯ»</vt:lpstr>
      <vt:lpstr>Тип проекта: краткосрочный.  Интеграция:  «Познание», «Здоровье», «Социализация», «Коммуникация».</vt:lpstr>
      <vt:lpstr>Цель: формирование представления детей о каше как полезном продукте на завтрак.</vt:lpstr>
      <vt:lpstr>Слайд 4</vt:lpstr>
      <vt:lpstr>Наш разговор мы посвятили каше, как национальному традиционному блюду</vt:lpstr>
      <vt:lpstr>Мы вспомнили пословицы о каше</vt:lpstr>
      <vt:lpstr>Мы назвали виды каш: </vt:lpstr>
      <vt:lpstr>Слайд 8</vt:lpstr>
      <vt:lpstr>Мы  с родителями  создали  коллекцию круп: </vt:lpstr>
      <vt:lpstr> Мы рассматривали, изучали и экспериментировали  с коллекцией круп.</vt:lpstr>
      <vt:lpstr>Слайд 11</vt:lpstr>
      <vt:lpstr>Мы провели опрос:  «Наши любимые каши»</vt:lpstr>
      <vt:lpstr>Всей группой разгадывали кроссворд (ключевое слово – «Здоровый») </vt:lpstr>
      <vt:lpstr>И все вместе смотрели презентацию  «Путь Зернышка» </vt:lpstr>
      <vt:lpstr>Мы создали из крупы пластилиновые  картины-«слоганы»,  посвященные Олимпиаде</vt:lpstr>
      <vt:lpstr>и снежинки на пластилиновой основе</vt:lpstr>
      <vt:lpstr>После этого, мы читали  рассказ Н. Носова «Мишкина каша»  и русскую народную сказку и «Лиса и Журавль» </vt:lpstr>
      <vt:lpstr>У нас в гостях  Вологодская Областная Филармония   </vt:lpstr>
      <vt:lpstr>Играли в разные игры:  «Сорка-Ворона кашу варила»  «У дедушки Трифона» «У тетушки Арины»</vt:lpstr>
      <vt:lpstr>Подвели итоги: </vt:lpstr>
      <vt:lpstr>Каша – матушка наша!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ЗДОРОВЬЯ</dc:title>
  <dc:creator>Александр</dc:creator>
  <cp:lastModifiedBy>HP</cp:lastModifiedBy>
  <cp:revision>54</cp:revision>
  <dcterms:created xsi:type="dcterms:W3CDTF">2014-03-10T12:52:04Z</dcterms:created>
  <dcterms:modified xsi:type="dcterms:W3CDTF">2014-05-01T05:03:32Z</dcterms:modified>
</cp:coreProperties>
</file>