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8" r:id="rId2"/>
    <p:sldId id="256" r:id="rId3"/>
    <p:sldId id="271" r:id="rId4"/>
    <p:sldId id="257" r:id="rId5"/>
    <p:sldId id="264" r:id="rId6"/>
    <p:sldId id="260" r:id="rId7"/>
    <p:sldId id="26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7" r:id="rId16"/>
    <p:sldId id="265" r:id="rId17"/>
    <p:sldId id="27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3" autoAdjust="0"/>
    <p:restoredTop sz="94660"/>
  </p:normalViewPr>
  <p:slideViewPr>
    <p:cSldViewPr>
      <p:cViewPr>
        <p:scale>
          <a:sx n="66" d="100"/>
          <a:sy n="66" d="100"/>
        </p:scale>
        <p:origin x="-72" y="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85470-FCC6-4A17-84D1-2D17A9F0CD83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9DE8F-C108-44FF-8F02-512B6DE106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22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9DE8F-C108-44FF-8F02-512B6DE1069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654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95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34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50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8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570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31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8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409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33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84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68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9D760-DC0F-4A37-BDD2-DAC9CC8ECE54}" type="datetimeFigureOut">
              <a:rPr lang="ru-RU" smtClean="0"/>
              <a:t>28.04.2015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CB84E-21FF-420D-A47A-4F33C3C087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31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008111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Загадка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305" y="1772816"/>
            <a:ext cx="6400800" cy="3433936"/>
          </a:xfrm>
        </p:spPr>
        <p:txBody>
          <a:bodyPr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Всему миру она нужна,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Во всём мире она важна.</a:t>
            </a:r>
            <a:b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В науке, технике, </a:t>
            </a:r>
            <a:r>
              <a:rPr lang="ru-RU" alt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Промышленности </a:t>
            </a: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тоже,</a:t>
            </a:r>
            <a:b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Неважно, чёрная она или цветная,</a:t>
            </a:r>
            <a:b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Кто она такая?</a:t>
            </a:r>
          </a:p>
          <a:p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957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Викторина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492896"/>
            <a:ext cx="6774505" cy="2713856"/>
          </a:xfrm>
        </p:spPr>
        <p:txBody>
          <a:bodyPr>
            <a:noAutofit/>
          </a:bodyPr>
          <a:lstStyle/>
          <a:p>
            <a:pPr marL="457200" lvl="0" indent="-457200">
              <a:buFont typeface="Arial" panose="020B0604020202020204" pitchFamily="34" charset="0"/>
              <a:buAutoNum type="arabicPeriod" startAt="4"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называется век, который следовал за каменным и бронзовым?</a:t>
            </a:r>
          </a:p>
          <a:p>
            <a:pPr algn="l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24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Викторина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492896"/>
            <a:ext cx="6774505" cy="2713856"/>
          </a:xfrm>
        </p:spPr>
        <p:txBody>
          <a:bodyPr>
            <a:noAutofit/>
          </a:bodyPr>
          <a:lstStyle/>
          <a:p>
            <a:pPr lvl="0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какого орудия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звучала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команда «играй и пой»?</a:t>
            </a:r>
          </a:p>
          <a:p>
            <a:pPr algn="l"/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051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Викторина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1916832"/>
            <a:ext cx="7632848" cy="3289920"/>
          </a:xfrm>
        </p:spPr>
        <p:txBody>
          <a:bodyPr>
            <a:noAutofit/>
          </a:bodyPr>
          <a:lstStyle/>
          <a:p>
            <a:pPr marL="457200" lvl="0" indent="-457200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каком металлургическом городе символом является большая чугунная человеческая рука, которая держит глыбу железной руды?</a:t>
            </a:r>
          </a:p>
          <a:p>
            <a:pPr algn="l"/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363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Викторина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492896"/>
            <a:ext cx="6774505" cy="2713856"/>
          </a:xfrm>
        </p:spPr>
        <p:txBody>
          <a:bodyPr>
            <a:noAutofit/>
          </a:bodyPr>
          <a:lstStyle/>
          <a:p>
            <a:pPr marL="457200" lvl="0" indent="-457200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каком городе находится завод, на котором получают сталь </a:t>
            </a:r>
            <a:r>
              <a:rPr lang="ru-RU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бездоменным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способом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689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Викторина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492896"/>
            <a:ext cx="6774505" cy="2713856"/>
          </a:xfrm>
        </p:spPr>
        <p:txBody>
          <a:bodyPr>
            <a:noAutofit/>
          </a:bodyPr>
          <a:lstStyle/>
          <a:p>
            <a:pPr marL="457200" lvl="0" indent="-457200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танк называется «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танцующим»? 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552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Викторина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492896"/>
            <a:ext cx="6774505" cy="2713856"/>
          </a:xfrm>
        </p:spPr>
        <p:txBody>
          <a:bodyPr>
            <a:noAutofit/>
          </a:bodyPr>
          <a:lstStyle/>
          <a:p>
            <a:pPr lvl="0"/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Какой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металл в древности называли </a:t>
            </a:r>
            <a:endPara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небесной медью»?</a:t>
            </a:r>
          </a:p>
          <a:p>
            <a:pPr marL="457200" lvl="0" indent="-457200"/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7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0" y="382352"/>
            <a:ext cx="8496944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0" y="382351"/>
            <a:ext cx="8496944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0" y="359728"/>
            <a:ext cx="8435756" cy="623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6" y="440911"/>
            <a:ext cx="8478940" cy="618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20" y="338296"/>
            <a:ext cx="8046892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23" y="335581"/>
            <a:ext cx="8476513" cy="619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79" y="306509"/>
            <a:ext cx="8435756" cy="622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6" y="306509"/>
            <a:ext cx="8840191" cy="60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день побед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774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48664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5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0"/>
    </mc:Choice>
    <mc:Fallback xmlns="">
      <p:transition spd="slow" advTm="6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работу и внимание!</a:t>
            </a:r>
            <a:b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305" y="2492896"/>
            <a:ext cx="6400800" cy="3456384"/>
          </a:xfrm>
        </p:spPr>
        <p:txBody>
          <a:bodyPr>
            <a:noAutofit/>
          </a:bodyPr>
          <a:lstStyle/>
          <a:p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праздником ПОБЕДЫ!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08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2855" y="-28082"/>
            <a:ext cx="7772400" cy="1728191"/>
          </a:xfrm>
        </p:spPr>
        <p:txBody>
          <a:bodyPr/>
          <a:lstStyle/>
          <a:p>
            <a:pPr algn="l"/>
            <a:r>
              <a:rPr lang="ru-RU" b="1" dirty="0" smtClean="0"/>
              <a:t>Тема урока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654" y="1761728"/>
            <a:ext cx="7019769" cy="4547592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Металлургия </a:t>
            </a:r>
          </a:p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основа оборонной промышленности СССР </a:t>
            </a:r>
          </a:p>
          <a:p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годы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ВОВ и на современном этапе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2492" y="1311759"/>
            <a:ext cx="6059016" cy="423448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Все для фронта, 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/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все для ПОБЕДЫ!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5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7" y="61966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2492" y="1311759"/>
            <a:ext cx="6059016" cy="423448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Все для фронта, 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/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>все для ПОБЕДЫ!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66" y="485681"/>
            <a:ext cx="8859778" cy="598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1" y="302983"/>
            <a:ext cx="8859778" cy="635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66" y="622522"/>
            <a:ext cx="8756211" cy="561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7" y="458580"/>
            <a:ext cx="8784976" cy="594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7" y="271360"/>
            <a:ext cx="9003047" cy="641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1" y="359531"/>
            <a:ext cx="9034489" cy="583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2" y="271360"/>
            <a:ext cx="9017361" cy="55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ttp://www.museum-t-34.ru/upload/mmenu/58/img/541/Int-49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6" y="526525"/>
            <a:ext cx="8938724" cy="56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вященная войн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49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28584" y="-2059802"/>
            <a:ext cx="2121768" cy="212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80" advClick="0" advTm="38000"/>
    </mc:Choice>
    <mc:Fallback xmlns="">
      <p:transition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478160"/>
            <a:ext cx="9318799" cy="748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0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 урока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318121"/>
            <a:ext cx="8496944" cy="494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Актуализировать знания учащихся по расположению баз металлургической промышленности в годы ВОВ и в настоящее время;</a:t>
            </a:r>
          </a:p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Обобщить знания  стадий металлургического производства,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вспомнить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основные химические реакции;</a:t>
            </a:r>
          </a:p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Обсудить достижения науки и техники времен ВОВ и в настоящее время;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Показать, что победа ковалась не только на фронте, но и в тылу трудом многих советских людей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: ученых, инженеров, рабочих, крестьян.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18873"/>
            <a:ext cx="7064645" cy="18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73161"/>
            <a:ext cx="4775471" cy="320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02162"/>
            <a:ext cx="5000825" cy="311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27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Викторина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492896"/>
            <a:ext cx="6774505" cy="2713856"/>
          </a:xfrm>
        </p:spPr>
        <p:txBody>
          <a:bodyPr>
            <a:noAutofit/>
          </a:bodyPr>
          <a:lstStyle/>
          <a:p>
            <a:pPr marL="457200" lvl="0" indent="-457200" algn="l">
              <a:buFont typeface="Arial" panose="020B0604020202020204" pitchFamily="34" charset="0"/>
              <a:buAutoNum type="arabicPeriod"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означает выражение «Металл, принесенный в жертву «рыжему дьяволу»»?</a:t>
            </a:r>
          </a:p>
          <a:p>
            <a:pPr marL="742950" indent="-742950" algn="l">
              <a:buFont typeface="+mj-lt"/>
              <a:buAutoNum type="arabicPeriod"/>
            </a:pP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32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Викторина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492896"/>
            <a:ext cx="6774505" cy="2713856"/>
          </a:xfrm>
        </p:spPr>
        <p:txBody>
          <a:bodyPr>
            <a:noAutofit/>
          </a:bodyPr>
          <a:lstStyle/>
          <a:p>
            <a:pPr lvl="0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Какой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металл А.Е. Ферсман назвал «металлом консервной банки»?</a:t>
            </a:r>
          </a:p>
          <a:p>
            <a:pPr marL="742950" indent="-742950" algn="l">
              <a:buFont typeface="+mj-lt"/>
              <a:buAutoNum type="arabicPeriod"/>
            </a:pP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7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0" y="0"/>
            <a:ext cx="914989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728191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Викторина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492896"/>
            <a:ext cx="6774505" cy="2713856"/>
          </a:xfrm>
        </p:spPr>
        <p:txBody>
          <a:bodyPr>
            <a:noAutofit/>
          </a:bodyPr>
          <a:lstStyle/>
          <a:p>
            <a:pPr lvl="0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Назовите 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металл «крылатых ракет»?</a:t>
            </a:r>
          </a:p>
          <a:p>
            <a:pPr marL="742950" indent="-742950" algn="l">
              <a:buFont typeface="+mj-lt"/>
              <a:buAutoNum type="arabicPeriod"/>
            </a:pP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957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229</Words>
  <Application>Microsoft Office PowerPoint</Application>
  <PresentationFormat>Экран (4:3)</PresentationFormat>
  <Paragraphs>40</Paragraphs>
  <Slides>17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Загадка</vt:lpstr>
      <vt:lpstr>Тема урока</vt:lpstr>
      <vt:lpstr>Все для фронта,   все для ПОБЕДЫ!</vt:lpstr>
      <vt:lpstr>Все для фронта,   все для ПОБЕДЫ!</vt:lpstr>
      <vt:lpstr>Презентация PowerPoint</vt:lpstr>
      <vt:lpstr>Презентация PowerPoint</vt:lpstr>
      <vt:lpstr>Викторина</vt:lpstr>
      <vt:lpstr>Викторина</vt:lpstr>
      <vt:lpstr>Викторина</vt:lpstr>
      <vt:lpstr>Викторина</vt:lpstr>
      <vt:lpstr>Викторина</vt:lpstr>
      <vt:lpstr>Викторина</vt:lpstr>
      <vt:lpstr>Викторина</vt:lpstr>
      <vt:lpstr>Викторина</vt:lpstr>
      <vt:lpstr>Викторина</vt:lpstr>
      <vt:lpstr>Презентация PowerPoint</vt:lpstr>
      <vt:lpstr> Спасибо за работу и внимание! 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</dc:title>
  <dc:creator>RePack by Diakov</dc:creator>
  <cp:lastModifiedBy>мим</cp:lastModifiedBy>
  <cp:revision>52</cp:revision>
  <dcterms:created xsi:type="dcterms:W3CDTF">2015-04-25T19:32:09Z</dcterms:created>
  <dcterms:modified xsi:type="dcterms:W3CDTF">2015-04-28T13:33:46Z</dcterms:modified>
</cp:coreProperties>
</file>