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69" r:id="rId4"/>
    <p:sldId id="271" r:id="rId5"/>
    <p:sldId id="270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7ED0C-4562-49E5-A19C-B1F19D63A082}" type="datetimeFigureOut">
              <a:rPr lang="ru-RU" smtClean="0"/>
              <a:t>07.07.2015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D2D1C-07AC-4BB3-BC8C-94F76CFC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5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D2D1C-07AC-4BB3-BC8C-94F76CFC2C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9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D6306D-73B2-4003-AB51-63D5F36EE0E2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324EFA6-833A-4C6A-9CB3-0A8EF16C2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scrtruyou\Desktop\&#1047;&#1072;&#1083;&#1087;%20&#1050;&#1072;&#1090;&#1102;&#1096;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548680"/>
            <a:ext cx="5713512" cy="3888432"/>
          </a:xfrm>
        </p:spPr>
        <p:txBody>
          <a:bodyPr/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Презентация </a:t>
            </a:r>
            <a:b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 тему</a:t>
            </a:r>
            <a:r>
              <a:rPr lang="ru-RU" sz="4000" dirty="0" smtClean="0"/>
              <a:t> «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Гвардейский ракетный миномет»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8748464" cy="1872208"/>
          </a:xfrm>
        </p:spPr>
        <p:txBody>
          <a:bodyPr>
            <a:normAutofit lnSpcReduction="10000"/>
          </a:bodyPr>
          <a:lstStyle/>
          <a:p>
            <a:endParaRPr lang="ru-RU" sz="6000" dirty="0" smtClean="0">
              <a:solidFill>
                <a:srgbClr val="FFFF00"/>
              </a:solidFill>
            </a:endParaRPr>
          </a:p>
          <a:p>
            <a:r>
              <a:rPr lang="ru-RU" sz="6000" dirty="0" smtClean="0">
                <a:solidFill>
                  <a:srgbClr val="FFFF00"/>
                </a:solidFill>
              </a:rPr>
              <a:t>Катюша</a:t>
            </a:r>
            <a:endParaRPr lang="ru-RU" sz="6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588" y="-99392"/>
            <a:ext cx="7924800" cy="99392"/>
          </a:xfrm>
        </p:spPr>
        <p:txBody>
          <a:bodyPr>
            <a:normAutofit fontScale="90000"/>
          </a:bodyPr>
          <a:lstStyle/>
          <a:p>
            <a:pPr algn="ctr"/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0"/>
            <a:ext cx="7924800" cy="25778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«Катюши»-реактивные артиллерийские </a:t>
            </a:r>
            <a:r>
              <a:rPr lang="ru-RU" dirty="0" err="1" smtClean="0"/>
              <a:t>установки,выпускающие</a:t>
            </a:r>
            <a:r>
              <a:rPr lang="ru-RU" dirty="0" smtClean="0"/>
              <a:t> реактивные </a:t>
            </a:r>
            <a:r>
              <a:rPr lang="ru-RU" dirty="0" err="1" smtClean="0"/>
              <a:t>снаряды.Впервые</a:t>
            </a:r>
            <a:r>
              <a:rPr lang="ru-RU" dirty="0" smtClean="0"/>
              <a:t> вступили в бой 14 июля 1941 года в Белоруссии под командой капитана Флерова. Созданию оружия предшествовала работа группы ученых и </a:t>
            </a:r>
            <a:r>
              <a:rPr lang="ru-RU" dirty="0" err="1" smtClean="0"/>
              <a:t>конструктуров</a:t>
            </a:r>
            <a:r>
              <a:rPr lang="ru-RU" dirty="0" smtClean="0"/>
              <a:t>: </a:t>
            </a:r>
            <a:r>
              <a:rPr lang="ru-RU" dirty="0" err="1" smtClean="0"/>
              <a:t>Н.И.Тихомирова,В.А.Артемьева,Б.С.Петропавловского</a:t>
            </a:r>
            <a:r>
              <a:rPr lang="ru-RU" dirty="0" smtClean="0"/>
              <a:t>,</a:t>
            </a:r>
          </a:p>
          <a:p>
            <a:pPr algn="ctr"/>
            <a:r>
              <a:rPr lang="ru-RU" dirty="0" err="1" smtClean="0"/>
              <a:t>Г.Э.Лангемака,И.Т.Клейменова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211" y="2636912"/>
            <a:ext cx="6945529" cy="41081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Залп Катюши</a:t>
            </a:r>
            <a:endParaRPr lang="ru-RU" sz="5400" dirty="0"/>
          </a:p>
        </p:txBody>
      </p:sp>
      <p:pic>
        <p:nvPicPr>
          <p:cNvPr id="3" name="Залп Катюш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268760"/>
            <a:ext cx="6528724" cy="4896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67" y="-459432"/>
            <a:ext cx="7242048" cy="1143000"/>
          </a:xfrm>
        </p:spPr>
        <p:txBody>
          <a:bodyPr/>
          <a:lstStyle/>
          <a:p>
            <a:pPr algn="ctr"/>
            <a:r>
              <a:rPr lang="ru-RU" dirty="0" smtClean="0"/>
              <a:t>«Катюша»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8892" y="692696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Как и любое оружие победы, "Катюша" предельно проста. На самом деле она является всего лишь набором рельсовых направляющих, электропроводки и артиллерийского прицела. Количество направляющих колебалось от 12 до 48 в зависимости от </a:t>
            </a:r>
            <a:r>
              <a:rPr lang="ru-RU" dirty="0" smtClean="0">
                <a:solidFill>
                  <a:srgbClr val="333333"/>
                </a:solidFill>
                <a:latin typeface="Arial"/>
                <a:ea typeface="Calibri"/>
              </a:rPr>
              <a:t>автомобиля-носителя.</a:t>
            </a:r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 Шасси, на которые монтировалась установка, были самые различные. Однако лучше всего "Катюша" "спелась" с американским грузовиком </a:t>
            </a:r>
            <a:r>
              <a:rPr lang="ru-RU" dirty="0" err="1">
                <a:solidFill>
                  <a:srgbClr val="333333"/>
                </a:solidFill>
                <a:latin typeface="Arial"/>
                <a:ea typeface="Calibri"/>
              </a:rPr>
              <a:t>Studebaker</a:t>
            </a:r>
            <a:r>
              <a:rPr lang="ru-RU" dirty="0">
                <a:solidFill>
                  <a:srgbClr val="333333"/>
                </a:solidFill>
                <a:latin typeface="Arial"/>
                <a:ea typeface="Calibri"/>
              </a:rPr>
              <a:t> US6, который поставляли в СССР по ленд-лизу. </a:t>
            </a:r>
            <a:endParaRPr lang="ru-RU" dirty="0"/>
          </a:p>
        </p:txBody>
      </p:sp>
      <p:pic>
        <p:nvPicPr>
          <p:cNvPr id="1028" name="Picture 4" descr="Артиллерия СССР Все танки мира Бронетехника второй мировой Танки второй мировой Мировые танки Военная техник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7" b="9134"/>
          <a:stretch/>
        </p:blipFill>
        <p:spPr bwMode="auto">
          <a:xfrm>
            <a:off x="1259632" y="3001020"/>
            <a:ext cx="6122496" cy="3744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4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24800" cy="8599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70 Лет «Катюше»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484784"/>
            <a:ext cx="7924800" cy="1152128"/>
          </a:xfrm>
        </p:spPr>
        <p:txBody>
          <a:bodyPr/>
          <a:lstStyle/>
          <a:p>
            <a:pPr algn="ctr"/>
            <a:r>
              <a:rPr lang="ru-RU" sz="2800" b="1" i="1" dirty="0" smtClean="0"/>
              <a:t> 14 ИЮЛЯ  2011 года «Катюше» исполнилось 70 лет</a:t>
            </a:r>
          </a:p>
          <a:p>
            <a:endParaRPr lang="ru-RU" dirty="0"/>
          </a:p>
        </p:txBody>
      </p:sp>
      <p:pic>
        <p:nvPicPr>
          <p:cNvPr id="25602" name="Picture 2" descr="30 июня – День рождения «Катюши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658209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64096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2050" name="Picture 2" descr="Просто и так. Легендарная Катюша в гостях у Союза Маринс Групп &quot; Оружейный бар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206471" cy="5368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132</Words>
  <Application>Microsoft Office PowerPoint</Application>
  <PresentationFormat>Экран (4:3)</PresentationFormat>
  <Paragraphs>11</Paragraphs>
  <Slides>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Презентация  на тему «Гвардейский ракетный миномет»</vt:lpstr>
      <vt:lpstr>Презентация PowerPoint</vt:lpstr>
      <vt:lpstr>Залп Катюши</vt:lpstr>
      <vt:lpstr>«Катюша»</vt:lpstr>
      <vt:lpstr>70 Лет «Катюше»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Diakov</cp:lastModifiedBy>
  <cp:revision>21</cp:revision>
  <dcterms:created xsi:type="dcterms:W3CDTF">2015-04-23T19:13:47Z</dcterms:created>
  <dcterms:modified xsi:type="dcterms:W3CDTF">2015-07-06T21:08:29Z</dcterms:modified>
</cp:coreProperties>
</file>