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E17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BECE18-E61A-426F-8950-7991CCF77715}" type="doc">
      <dgm:prSet loTypeId="urn:microsoft.com/office/officeart/2005/8/layout/hierarchy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F0BF24B-5DB8-4F2C-8F25-E2BECEC65187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МЕТАЛЛРУГИЯ</a:t>
          </a:r>
          <a:endParaRPr lang="ru-RU" dirty="0">
            <a:solidFill>
              <a:srgbClr val="000000"/>
            </a:solidFill>
          </a:endParaRPr>
        </a:p>
      </dgm:t>
    </dgm:pt>
    <dgm:pt modelId="{43B0780D-70E0-4110-9649-9DF6D622F769}" type="parTrans" cxnId="{0B9C0261-D3FB-4AD1-8EB9-DFFC72FF49D2}">
      <dgm:prSet/>
      <dgm:spPr/>
      <dgm:t>
        <a:bodyPr/>
        <a:lstStyle/>
        <a:p>
          <a:endParaRPr lang="ru-RU"/>
        </a:p>
      </dgm:t>
    </dgm:pt>
    <dgm:pt modelId="{E1873E10-53DC-47AE-B61A-6580F3A2B9EC}" type="sibTrans" cxnId="{0B9C0261-D3FB-4AD1-8EB9-DFFC72FF49D2}">
      <dgm:prSet/>
      <dgm:spPr/>
      <dgm:t>
        <a:bodyPr/>
        <a:lstStyle/>
        <a:p>
          <a:endParaRPr lang="ru-RU"/>
        </a:p>
      </dgm:t>
    </dgm:pt>
    <dgm:pt modelId="{DA50BFAE-BFB8-485A-A8EA-9D023CA0540D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ЧЕРНАЯ</a:t>
          </a:r>
          <a:endParaRPr lang="ru-RU" dirty="0">
            <a:solidFill>
              <a:srgbClr val="000000"/>
            </a:solidFill>
          </a:endParaRPr>
        </a:p>
      </dgm:t>
    </dgm:pt>
    <dgm:pt modelId="{61948C15-1C17-47D7-B693-92480E78259D}" type="parTrans" cxnId="{B2905503-D84D-4504-BDEB-7DC3D4EEAD29}">
      <dgm:prSet/>
      <dgm:spPr/>
      <dgm:t>
        <a:bodyPr/>
        <a:lstStyle/>
        <a:p>
          <a:endParaRPr lang="ru-RU"/>
        </a:p>
      </dgm:t>
    </dgm:pt>
    <dgm:pt modelId="{B38C6E96-88A3-410E-90A7-C2AD732503E5}" type="sibTrans" cxnId="{B2905503-D84D-4504-BDEB-7DC3D4EEAD29}">
      <dgm:prSet/>
      <dgm:spPr/>
      <dgm:t>
        <a:bodyPr/>
        <a:lstStyle/>
        <a:p>
          <a:endParaRPr lang="ru-RU"/>
        </a:p>
      </dgm:t>
    </dgm:pt>
    <dgm:pt modelId="{48EBE2BA-0565-4DC6-837F-F07FC9176F87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ПРОИЗВОДСТВО ЖЕЛЕЗА И ЕГО СПЛАВОВ</a:t>
          </a:r>
          <a:endParaRPr lang="ru-RU" dirty="0">
            <a:solidFill>
              <a:srgbClr val="000000"/>
            </a:solidFill>
          </a:endParaRPr>
        </a:p>
      </dgm:t>
    </dgm:pt>
    <dgm:pt modelId="{D405DAAF-7100-4CBE-9493-690A25D01793}" type="parTrans" cxnId="{EE68D39D-9CDF-49A0-B8D0-EF31F62C9CD1}">
      <dgm:prSet/>
      <dgm:spPr/>
      <dgm:t>
        <a:bodyPr/>
        <a:lstStyle/>
        <a:p>
          <a:endParaRPr lang="ru-RU"/>
        </a:p>
      </dgm:t>
    </dgm:pt>
    <dgm:pt modelId="{080BD350-DE89-4BFF-8483-648D7A42328A}" type="sibTrans" cxnId="{EE68D39D-9CDF-49A0-B8D0-EF31F62C9CD1}">
      <dgm:prSet/>
      <dgm:spPr/>
      <dgm:t>
        <a:bodyPr/>
        <a:lstStyle/>
        <a:p>
          <a:endParaRPr lang="ru-RU"/>
        </a:p>
      </dgm:t>
    </dgm:pt>
    <dgm:pt modelId="{AD62C6EC-1FA1-48DD-A4A5-6BD18DD2B99D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ЦВЕТНАЯ</a:t>
          </a:r>
          <a:endParaRPr lang="ru-RU" dirty="0">
            <a:solidFill>
              <a:srgbClr val="000000"/>
            </a:solidFill>
          </a:endParaRPr>
        </a:p>
      </dgm:t>
    </dgm:pt>
    <dgm:pt modelId="{42DCAAEA-8D82-4F1F-883B-90EA5E419721}" type="parTrans" cxnId="{D37E858D-BF47-4D8E-9B46-A5A2CB554A7A}">
      <dgm:prSet/>
      <dgm:spPr/>
      <dgm:t>
        <a:bodyPr/>
        <a:lstStyle/>
        <a:p>
          <a:endParaRPr lang="ru-RU"/>
        </a:p>
      </dgm:t>
    </dgm:pt>
    <dgm:pt modelId="{7770A32E-3CB9-4DB7-AA1A-68325F9B2072}" type="sibTrans" cxnId="{D37E858D-BF47-4D8E-9B46-A5A2CB554A7A}">
      <dgm:prSet/>
      <dgm:spPr/>
      <dgm:t>
        <a:bodyPr/>
        <a:lstStyle/>
        <a:p>
          <a:endParaRPr lang="ru-RU"/>
        </a:p>
      </dgm:t>
    </dgm:pt>
    <dgm:pt modelId="{244C7517-1904-4705-A079-B4B7F6FFC358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ПРОИЗВОДСТВО ОСТАЛЬНЫХ  МЕТАЛЛОВ И ЕГО СПЛАВОВ</a:t>
          </a:r>
          <a:endParaRPr lang="ru-RU" dirty="0">
            <a:solidFill>
              <a:srgbClr val="000000"/>
            </a:solidFill>
          </a:endParaRPr>
        </a:p>
      </dgm:t>
    </dgm:pt>
    <dgm:pt modelId="{D3F0E907-54DD-4573-A161-2D2977767A1B}" type="parTrans" cxnId="{366EA880-C34D-4B74-8F01-9CE7B3BFF6C1}">
      <dgm:prSet/>
      <dgm:spPr/>
      <dgm:t>
        <a:bodyPr/>
        <a:lstStyle/>
        <a:p>
          <a:endParaRPr lang="ru-RU"/>
        </a:p>
      </dgm:t>
    </dgm:pt>
    <dgm:pt modelId="{4E265404-5B97-4BB0-8A9A-85B721CF809F}" type="sibTrans" cxnId="{366EA880-C34D-4B74-8F01-9CE7B3BFF6C1}">
      <dgm:prSet/>
      <dgm:spPr/>
      <dgm:t>
        <a:bodyPr/>
        <a:lstStyle/>
        <a:p>
          <a:endParaRPr lang="ru-RU"/>
        </a:p>
      </dgm:t>
    </dgm:pt>
    <dgm:pt modelId="{0CB78E61-EB99-4B89-9995-177B486909FE}" type="pres">
      <dgm:prSet presAssocID="{49BECE18-E61A-426F-8950-7991CCF7771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29BE1C-5E18-410D-8DA0-01848D09CDCB}" type="pres">
      <dgm:prSet presAssocID="{6F0BF24B-5DB8-4F2C-8F25-E2BECEC65187}" presName="hierRoot1" presStyleCnt="0"/>
      <dgm:spPr/>
    </dgm:pt>
    <dgm:pt modelId="{4C8A52D0-EB62-4B2A-9D6D-80D7B85A9282}" type="pres">
      <dgm:prSet presAssocID="{6F0BF24B-5DB8-4F2C-8F25-E2BECEC65187}" presName="composite" presStyleCnt="0"/>
      <dgm:spPr/>
    </dgm:pt>
    <dgm:pt modelId="{6B5AC699-107D-4EB9-B1A1-1F78F3A5DD90}" type="pres">
      <dgm:prSet presAssocID="{6F0BF24B-5DB8-4F2C-8F25-E2BECEC65187}" presName="background" presStyleLbl="node0" presStyleIdx="0" presStyleCnt="1"/>
      <dgm:spPr/>
    </dgm:pt>
    <dgm:pt modelId="{F5386842-8D49-41A2-81C8-3D71E94ECF2F}" type="pres">
      <dgm:prSet presAssocID="{6F0BF24B-5DB8-4F2C-8F25-E2BECEC6518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C1BC58-C322-4340-97B2-AD29314E83CA}" type="pres">
      <dgm:prSet presAssocID="{6F0BF24B-5DB8-4F2C-8F25-E2BECEC65187}" presName="hierChild2" presStyleCnt="0"/>
      <dgm:spPr/>
    </dgm:pt>
    <dgm:pt modelId="{BD6D06A1-E4D3-4CE5-84DC-CEEE35BF4CB7}" type="pres">
      <dgm:prSet presAssocID="{61948C15-1C17-47D7-B693-92480E78259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C1D187D-49B4-495E-86FE-ED64B384960B}" type="pres">
      <dgm:prSet presAssocID="{DA50BFAE-BFB8-485A-A8EA-9D023CA0540D}" presName="hierRoot2" presStyleCnt="0"/>
      <dgm:spPr/>
    </dgm:pt>
    <dgm:pt modelId="{2D241BC7-FC5D-47B6-8319-3CE897CBA234}" type="pres">
      <dgm:prSet presAssocID="{DA50BFAE-BFB8-485A-A8EA-9D023CA0540D}" presName="composite2" presStyleCnt="0"/>
      <dgm:spPr/>
    </dgm:pt>
    <dgm:pt modelId="{845609F7-634B-4BC5-A4CD-96CFA9590409}" type="pres">
      <dgm:prSet presAssocID="{DA50BFAE-BFB8-485A-A8EA-9D023CA0540D}" presName="background2" presStyleLbl="node2" presStyleIdx="0" presStyleCnt="2"/>
      <dgm:spPr/>
    </dgm:pt>
    <dgm:pt modelId="{977FF923-86C8-4CB8-A3D8-46595A05F360}" type="pres">
      <dgm:prSet presAssocID="{DA50BFAE-BFB8-485A-A8EA-9D023CA0540D}" presName="text2" presStyleLbl="fgAcc2" presStyleIdx="0" presStyleCnt="2" custLinFactNeighborX="-1909" custLinFactNeighborY="8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B111DF-8B7E-4A32-8EB3-A8F6173EB54C}" type="pres">
      <dgm:prSet presAssocID="{DA50BFAE-BFB8-485A-A8EA-9D023CA0540D}" presName="hierChild3" presStyleCnt="0"/>
      <dgm:spPr/>
    </dgm:pt>
    <dgm:pt modelId="{DBAAA938-064A-4AB1-898B-E93D33039C6D}" type="pres">
      <dgm:prSet presAssocID="{D405DAAF-7100-4CBE-9493-690A25D01793}" presName="Name17" presStyleLbl="parChTrans1D3" presStyleIdx="0" presStyleCnt="2"/>
      <dgm:spPr/>
      <dgm:t>
        <a:bodyPr/>
        <a:lstStyle/>
        <a:p>
          <a:endParaRPr lang="ru-RU"/>
        </a:p>
      </dgm:t>
    </dgm:pt>
    <dgm:pt modelId="{A73288DB-11E0-4101-97E7-C7DBA550BE79}" type="pres">
      <dgm:prSet presAssocID="{48EBE2BA-0565-4DC6-837F-F07FC9176F87}" presName="hierRoot3" presStyleCnt="0"/>
      <dgm:spPr/>
    </dgm:pt>
    <dgm:pt modelId="{8D405EF3-E5C1-4646-9791-051184B7CE8D}" type="pres">
      <dgm:prSet presAssocID="{48EBE2BA-0565-4DC6-837F-F07FC9176F87}" presName="composite3" presStyleCnt="0"/>
      <dgm:spPr/>
    </dgm:pt>
    <dgm:pt modelId="{33D5ED25-E027-4B54-85B7-B080693AA5A1}" type="pres">
      <dgm:prSet presAssocID="{48EBE2BA-0565-4DC6-837F-F07FC9176F87}" presName="background3" presStyleLbl="node3" presStyleIdx="0" presStyleCnt="2"/>
      <dgm:spPr/>
    </dgm:pt>
    <dgm:pt modelId="{B97B8EBE-B0D9-441F-B461-A60153947EDA}" type="pres">
      <dgm:prSet presAssocID="{48EBE2BA-0565-4DC6-837F-F07FC9176F87}" presName="text3" presStyleLbl="fgAcc3" presStyleIdx="0" presStyleCnt="2" custLinFactNeighborX="-1909" custLinFactNeighborY="20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65F3C5-150A-47D8-852B-AB1A1063AB32}" type="pres">
      <dgm:prSet presAssocID="{48EBE2BA-0565-4DC6-837F-F07FC9176F87}" presName="hierChild4" presStyleCnt="0"/>
      <dgm:spPr/>
    </dgm:pt>
    <dgm:pt modelId="{5E10613D-833B-4DCA-AB83-DBF6A6271E66}" type="pres">
      <dgm:prSet presAssocID="{42DCAAEA-8D82-4F1F-883B-90EA5E41972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6D493BA-A5D2-4109-A84E-8B381137F1C8}" type="pres">
      <dgm:prSet presAssocID="{AD62C6EC-1FA1-48DD-A4A5-6BD18DD2B99D}" presName="hierRoot2" presStyleCnt="0"/>
      <dgm:spPr/>
    </dgm:pt>
    <dgm:pt modelId="{4408F0A5-FB8C-40A0-9EF7-A0375434E970}" type="pres">
      <dgm:prSet presAssocID="{AD62C6EC-1FA1-48DD-A4A5-6BD18DD2B99D}" presName="composite2" presStyleCnt="0"/>
      <dgm:spPr/>
    </dgm:pt>
    <dgm:pt modelId="{A3320CE8-0F4F-45D4-9880-43C12F5A6C0F}" type="pres">
      <dgm:prSet presAssocID="{AD62C6EC-1FA1-48DD-A4A5-6BD18DD2B99D}" presName="background2" presStyleLbl="node2" presStyleIdx="1" presStyleCnt="2"/>
      <dgm:spPr/>
    </dgm:pt>
    <dgm:pt modelId="{8E6B75CF-D39A-4DD1-9482-FA4465BD7192}" type="pres">
      <dgm:prSet presAssocID="{AD62C6EC-1FA1-48DD-A4A5-6BD18DD2B99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09B58E-358D-4ED0-AD05-502E4AE68B73}" type="pres">
      <dgm:prSet presAssocID="{AD62C6EC-1FA1-48DD-A4A5-6BD18DD2B99D}" presName="hierChild3" presStyleCnt="0"/>
      <dgm:spPr/>
    </dgm:pt>
    <dgm:pt modelId="{6FB8E7C8-C478-4090-BE8F-B52D13B6A910}" type="pres">
      <dgm:prSet presAssocID="{D3F0E907-54DD-4573-A161-2D2977767A1B}" presName="Name17" presStyleLbl="parChTrans1D3" presStyleIdx="1" presStyleCnt="2"/>
      <dgm:spPr/>
      <dgm:t>
        <a:bodyPr/>
        <a:lstStyle/>
        <a:p>
          <a:endParaRPr lang="ru-RU"/>
        </a:p>
      </dgm:t>
    </dgm:pt>
    <dgm:pt modelId="{2213A1ED-72FF-4BD8-AF6F-48DD5EDD0F01}" type="pres">
      <dgm:prSet presAssocID="{244C7517-1904-4705-A079-B4B7F6FFC358}" presName="hierRoot3" presStyleCnt="0"/>
      <dgm:spPr/>
    </dgm:pt>
    <dgm:pt modelId="{23CBD267-9C68-4B9F-89D2-E0248242FC60}" type="pres">
      <dgm:prSet presAssocID="{244C7517-1904-4705-A079-B4B7F6FFC358}" presName="composite3" presStyleCnt="0"/>
      <dgm:spPr/>
    </dgm:pt>
    <dgm:pt modelId="{D716EBB9-987C-465D-AF8F-4C137E7D460A}" type="pres">
      <dgm:prSet presAssocID="{244C7517-1904-4705-A079-B4B7F6FFC358}" presName="background3" presStyleLbl="node3" presStyleIdx="1" presStyleCnt="2"/>
      <dgm:spPr/>
    </dgm:pt>
    <dgm:pt modelId="{3C13F2EE-96A8-43BD-884B-91823AD27A6C}" type="pres">
      <dgm:prSet presAssocID="{244C7517-1904-4705-A079-B4B7F6FFC35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D8062C-3324-42EA-8672-AA30CEE8273B}" type="pres">
      <dgm:prSet presAssocID="{244C7517-1904-4705-A079-B4B7F6FFC358}" presName="hierChild4" presStyleCnt="0"/>
      <dgm:spPr/>
    </dgm:pt>
  </dgm:ptLst>
  <dgm:cxnLst>
    <dgm:cxn modelId="{859A0539-DC18-48BA-AA52-0D7A38767B91}" type="presOf" srcId="{D3F0E907-54DD-4573-A161-2D2977767A1B}" destId="{6FB8E7C8-C478-4090-BE8F-B52D13B6A910}" srcOrd="0" destOrd="0" presId="urn:microsoft.com/office/officeart/2005/8/layout/hierarchy1"/>
    <dgm:cxn modelId="{B0F024D9-319F-44FD-B4BD-F1E86BA2DA0C}" type="presOf" srcId="{49BECE18-E61A-426F-8950-7991CCF77715}" destId="{0CB78E61-EB99-4B89-9995-177B486909FE}" srcOrd="0" destOrd="0" presId="urn:microsoft.com/office/officeart/2005/8/layout/hierarchy1"/>
    <dgm:cxn modelId="{BD000131-6A60-4846-B51A-D6161AE47E31}" type="presOf" srcId="{61948C15-1C17-47D7-B693-92480E78259D}" destId="{BD6D06A1-E4D3-4CE5-84DC-CEEE35BF4CB7}" srcOrd="0" destOrd="0" presId="urn:microsoft.com/office/officeart/2005/8/layout/hierarchy1"/>
    <dgm:cxn modelId="{CB842B6B-CD2A-4C1F-802E-5189D7CE433F}" type="presOf" srcId="{AD62C6EC-1FA1-48DD-A4A5-6BD18DD2B99D}" destId="{8E6B75CF-D39A-4DD1-9482-FA4465BD7192}" srcOrd="0" destOrd="0" presId="urn:microsoft.com/office/officeart/2005/8/layout/hierarchy1"/>
    <dgm:cxn modelId="{3895B5F3-B333-4C8F-B617-97C36AF0022F}" type="presOf" srcId="{6F0BF24B-5DB8-4F2C-8F25-E2BECEC65187}" destId="{F5386842-8D49-41A2-81C8-3D71E94ECF2F}" srcOrd="0" destOrd="0" presId="urn:microsoft.com/office/officeart/2005/8/layout/hierarchy1"/>
    <dgm:cxn modelId="{366EA880-C34D-4B74-8F01-9CE7B3BFF6C1}" srcId="{AD62C6EC-1FA1-48DD-A4A5-6BD18DD2B99D}" destId="{244C7517-1904-4705-A079-B4B7F6FFC358}" srcOrd="0" destOrd="0" parTransId="{D3F0E907-54DD-4573-A161-2D2977767A1B}" sibTransId="{4E265404-5B97-4BB0-8A9A-85B721CF809F}"/>
    <dgm:cxn modelId="{B2905503-D84D-4504-BDEB-7DC3D4EEAD29}" srcId="{6F0BF24B-5DB8-4F2C-8F25-E2BECEC65187}" destId="{DA50BFAE-BFB8-485A-A8EA-9D023CA0540D}" srcOrd="0" destOrd="0" parTransId="{61948C15-1C17-47D7-B693-92480E78259D}" sibTransId="{B38C6E96-88A3-410E-90A7-C2AD732503E5}"/>
    <dgm:cxn modelId="{C5C1338D-46BE-4785-A712-C2A8ADFAC268}" type="presOf" srcId="{48EBE2BA-0565-4DC6-837F-F07FC9176F87}" destId="{B97B8EBE-B0D9-441F-B461-A60153947EDA}" srcOrd="0" destOrd="0" presId="urn:microsoft.com/office/officeart/2005/8/layout/hierarchy1"/>
    <dgm:cxn modelId="{D37E858D-BF47-4D8E-9B46-A5A2CB554A7A}" srcId="{6F0BF24B-5DB8-4F2C-8F25-E2BECEC65187}" destId="{AD62C6EC-1FA1-48DD-A4A5-6BD18DD2B99D}" srcOrd="1" destOrd="0" parTransId="{42DCAAEA-8D82-4F1F-883B-90EA5E419721}" sibTransId="{7770A32E-3CB9-4DB7-AA1A-68325F9B2072}"/>
    <dgm:cxn modelId="{895BAD51-BD07-4475-83B4-43F38D2046E0}" type="presOf" srcId="{D405DAAF-7100-4CBE-9493-690A25D01793}" destId="{DBAAA938-064A-4AB1-898B-E93D33039C6D}" srcOrd="0" destOrd="0" presId="urn:microsoft.com/office/officeart/2005/8/layout/hierarchy1"/>
    <dgm:cxn modelId="{0B9C0261-D3FB-4AD1-8EB9-DFFC72FF49D2}" srcId="{49BECE18-E61A-426F-8950-7991CCF77715}" destId="{6F0BF24B-5DB8-4F2C-8F25-E2BECEC65187}" srcOrd="0" destOrd="0" parTransId="{43B0780D-70E0-4110-9649-9DF6D622F769}" sibTransId="{E1873E10-53DC-47AE-B61A-6580F3A2B9EC}"/>
    <dgm:cxn modelId="{CA68A40A-0585-434A-B0E4-AE6968E5F8EB}" type="presOf" srcId="{DA50BFAE-BFB8-485A-A8EA-9D023CA0540D}" destId="{977FF923-86C8-4CB8-A3D8-46595A05F360}" srcOrd="0" destOrd="0" presId="urn:microsoft.com/office/officeart/2005/8/layout/hierarchy1"/>
    <dgm:cxn modelId="{F72B94B4-F248-4106-9451-6F20C0C1D661}" type="presOf" srcId="{42DCAAEA-8D82-4F1F-883B-90EA5E419721}" destId="{5E10613D-833B-4DCA-AB83-DBF6A6271E66}" srcOrd="0" destOrd="0" presId="urn:microsoft.com/office/officeart/2005/8/layout/hierarchy1"/>
    <dgm:cxn modelId="{EE68D39D-9CDF-49A0-B8D0-EF31F62C9CD1}" srcId="{DA50BFAE-BFB8-485A-A8EA-9D023CA0540D}" destId="{48EBE2BA-0565-4DC6-837F-F07FC9176F87}" srcOrd="0" destOrd="0" parTransId="{D405DAAF-7100-4CBE-9493-690A25D01793}" sibTransId="{080BD350-DE89-4BFF-8483-648D7A42328A}"/>
    <dgm:cxn modelId="{63389187-2EC3-4D0B-BD77-C79CF5396EA8}" type="presOf" srcId="{244C7517-1904-4705-A079-B4B7F6FFC358}" destId="{3C13F2EE-96A8-43BD-884B-91823AD27A6C}" srcOrd="0" destOrd="0" presId="urn:microsoft.com/office/officeart/2005/8/layout/hierarchy1"/>
    <dgm:cxn modelId="{9F1039F4-6BB6-4BCA-85AB-4B99DC306143}" type="presParOf" srcId="{0CB78E61-EB99-4B89-9995-177B486909FE}" destId="{0729BE1C-5E18-410D-8DA0-01848D09CDCB}" srcOrd="0" destOrd="0" presId="urn:microsoft.com/office/officeart/2005/8/layout/hierarchy1"/>
    <dgm:cxn modelId="{FCCF22AD-D371-43AA-9841-63568A2B5D0C}" type="presParOf" srcId="{0729BE1C-5E18-410D-8DA0-01848D09CDCB}" destId="{4C8A52D0-EB62-4B2A-9D6D-80D7B85A9282}" srcOrd="0" destOrd="0" presId="urn:microsoft.com/office/officeart/2005/8/layout/hierarchy1"/>
    <dgm:cxn modelId="{934DE709-AC8E-4D98-ACC5-50BC7F68DF53}" type="presParOf" srcId="{4C8A52D0-EB62-4B2A-9D6D-80D7B85A9282}" destId="{6B5AC699-107D-4EB9-B1A1-1F78F3A5DD90}" srcOrd="0" destOrd="0" presId="urn:microsoft.com/office/officeart/2005/8/layout/hierarchy1"/>
    <dgm:cxn modelId="{301B5AC7-28DC-4F2D-8DE0-59869298F860}" type="presParOf" srcId="{4C8A52D0-EB62-4B2A-9D6D-80D7B85A9282}" destId="{F5386842-8D49-41A2-81C8-3D71E94ECF2F}" srcOrd="1" destOrd="0" presId="urn:microsoft.com/office/officeart/2005/8/layout/hierarchy1"/>
    <dgm:cxn modelId="{BAF87444-673D-446E-BDD9-1757C2719271}" type="presParOf" srcId="{0729BE1C-5E18-410D-8DA0-01848D09CDCB}" destId="{C5C1BC58-C322-4340-97B2-AD29314E83CA}" srcOrd="1" destOrd="0" presId="urn:microsoft.com/office/officeart/2005/8/layout/hierarchy1"/>
    <dgm:cxn modelId="{1CB2181A-3553-4F1B-B968-3AEED6789516}" type="presParOf" srcId="{C5C1BC58-C322-4340-97B2-AD29314E83CA}" destId="{BD6D06A1-E4D3-4CE5-84DC-CEEE35BF4CB7}" srcOrd="0" destOrd="0" presId="urn:microsoft.com/office/officeart/2005/8/layout/hierarchy1"/>
    <dgm:cxn modelId="{FE38CA33-D2AE-4428-A6B9-FC0B1D744E65}" type="presParOf" srcId="{C5C1BC58-C322-4340-97B2-AD29314E83CA}" destId="{AC1D187D-49B4-495E-86FE-ED64B384960B}" srcOrd="1" destOrd="0" presId="urn:microsoft.com/office/officeart/2005/8/layout/hierarchy1"/>
    <dgm:cxn modelId="{FEE19F85-6C44-4CA3-B8C0-F562DD484BDC}" type="presParOf" srcId="{AC1D187D-49B4-495E-86FE-ED64B384960B}" destId="{2D241BC7-FC5D-47B6-8319-3CE897CBA234}" srcOrd="0" destOrd="0" presId="urn:microsoft.com/office/officeart/2005/8/layout/hierarchy1"/>
    <dgm:cxn modelId="{AD425301-BC36-4CB2-AEBC-C8B40E249E3B}" type="presParOf" srcId="{2D241BC7-FC5D-47B6-8319-3CE897CBA234}" destId="{845609F7-634B-4BC5-A4CD-96CFA9590409}" srcOrd="0" destOrd="0" presId="urn:microsoft.com/office/officeart/2005/8/layout/hierarchy1"/>
    <dgm:cxn modelId="{6ED1EA09-2E8F-437C-B143-86D4DDDA2D77}" type="presParOf" srcId="{2D241BC7-FC5D-47B6-8319-3CE897CBA234}" destId="{977FF923-86C8-4CB8-A3D8-46595A05F360}" srcOrd="1" destOrd="0" presId="urn:microsoft.com/office/officeart/2005/8/layout/hierarchy1"/>
    <dgm:cxn modelId="{FA86423F-CE99-46AF-B83C-20F7F0DE80D7}" type="presParOf" srcId="{AC1D187D-49B4-495E-86FE-ED64B384960B}" destId="{B9B111DF-8B7E-4A32-8EB3-A8F6173EB54C}" srcOrd="1" destOrd="0" presId="urn:microsoft.com/office/officeart/2005/8/layout/hierarchy1"/>
    <dgm:cxn modelId="{D2C40589-6C7C-42BA-8195-8E36BD253E9D}" type="presParOf" srcId="{B9B111DF-8B7E-4A32-8EB3-A8F6173EB54C}" destId="{DBAAA938-064A-4AB1-898B-E93D33039C6D}" srcOrd="0" destOrd="0" presId="urn:microsoft.com/office/officeart/2005/8/layout/hierarchy1"/>
    <dgm:cxn modelId="{835724E7-0C55-45C7-BABE-EF03ACB89175}" type="presParOf" srcId="{B9B111DF-8B7E-4A32-8EB3-A8F6173EB54C}" destId="{A73288DB-11E0-4101-97E7-C7DBA550BE79}" srcOrd="1" destOrd="0" presId="urn:microsoft.com/office/officeart/2005/8/layout/hierarchy1"/>
    <dgm:cxn modelId="{650A2456-DF9E-4AF6-B87D-7AEA1C0996CB}" type="presParOf" srcId="{A73288DB-11E0-4101-97E7-C7DBA550BE79}" destId="{8D405EF3-E5C1-4646-9791-051184B7CE8D}" srcOrd="0" destOrd="0" presId="urn:microsoft.com/office/officeart/2005/8/layout/hierarchy1"/>
    <dgm:cxn modelId="{20D72558-E972-4126-A18A-EF90F2AE044F}" type="presParOf" srcId="{8D405EF3-E5C1-4646-9791-051184B7CE8D}" destId="{33D5ED25-E027-4B54-85B7-B080693AA5A1}" srcOrd="0" destOrd="0" presId="urn:microsoft.com/office/officeart/2005/8/layout/hierarchy1"/>
    <dgm:cxn modelId="{76B50E7B-5D7B-4DF2-A790-EFA1350D65B1}" type="presParOf" srcId="{8D405EF3-E5C1-4646-9791-051184B7CE8D}" destId="{B97B8EBE-B0D9-441F-B461-A60153947EDA}" srcOrd="1" destOrd="0" presId="urn:microsoft.com/office/officeart/2005/8/layout/hierarchy1"/>
    <dgm:cxn modelId="{B0ABB481-547E-4063-9027-57A3657C23A2}" type="presParOf" srcId="{A73288DB-11E0-4101-97E7-C7DBA550BE79}" destId="{E565F3C5-150A-47D8-852B-AB1A1063AB32}" srcOrd="1" destOrd="0" presId="urn:microsoft.com/office/officeart/2005/8/layout/hierarchy1"/>
    <dgm:cxn modelId="{917C096C-6088-4E71-8D51-974EE96182CF}" type="presParOf" srcId="{C5C1BC58-C322-4340-97B2-AD29314E83CA}" destId="{5E10613D-833B-4DCA-AB83-DBF6A6271E66}" srcOrd="2" destOrd="0" presId="urn:microsoft.com/office/officeart/2005/8/layout/hierarchy1"/>
    <dgm:cxn modelId="{62AD66D1-9E81-4002-870A-E8010C6203B6}" type="presParOf" srcId="{C5C1BC58-C322-4340-97B2-AD29314E83CA}" destId="{B6D493BA-A5D2-4109-A84E-8B381137F1C8}" srcOrd="3" destOrd="0" presId="urn:microsoft.com/office/officeart/2005/8/layout/hierarchy1"/>
    <dgm:cxn modelId="{AA5F65CE-5BFF-4A75-99A1-F74F39331D29}" type="presParOf" srcId="{B6D493BA-A5D2-4109-A84E-8B381137F1C8}" destId="{4408F0A5-FB8C-40A0-9EF7-A0375434E970}" srcOrd="0" destOrd="0" presId="urn:microsoft.com/office/officeart/2005/8/layout/hierarchy1"/>
    <dgm:cxn modelId="{630D3713-9BC2-4685-9081-9C710E683E92}" type="presParOf" srcId="{4408F0A5-FB8C-40A0-9EF7-A0375434E970}" destId="{A3320CE8-0F4F-45D4-9880-43C12F5A6C0F}" srcOrd="0" destOrd="0" presId="urn:microsoft.com/office/officeart/2005/8/layout/hierarchy1"/>
    <dgm:cxn modelId="{5C90DA56-5F5D-462E-9B95-150FB22DDA48}" type="presParOf" srcId="{4408F0A5-FB8C-40A0-9EF7-A0375434E970}" destId="{8E6B75CF-D39A-4DD1-9482-FA4465BD7192}" srcOrd="1" destOrd="0" presId="urn:microsoft.com/office/officeart/2005/8/layout/hierarchy1"/>
    <dgm:cxn modelId="{5D0C6BF5-3BAE-4617-B3B5-5987425D84CA}" type="presParOf" srcId="{B6D493BA-A5D2-4109-A84E-8B381137F1C8}" destId="{1F09B58E-358D-4ED0-AD05-502E4AE68B73}" srcOrd="1" destOrd="0" presId="urn:microsoft.com/office/officeart/2005/8/layout/hierarchy1"/>
    <dgm:cxn modelId="{E5D075F2-E372-4B56-B933-3BC488A2328D}" type="presParOf" srcId="{1F09B58E-358D-4ED0-AD05-502E4AE68B73}" destId="{6FB8E7C8-C478-4090-BE8F-B52D13B6A910}" srcOrd="0" destOrd="0" presId="urn:microsoft.com/office/officeart/2005/8/layout/hierarchy1"/>
    <dgm:cxn modelId="{5E90F184-2DE1-496F-BCC6-4403E22FA38F}" type="presParOf" srcId="{1F09B58E-358D-4ED0-AD05-502E4AE68B73}" destId="{2213A1ED-72FF-4BD8-AF6F-48DD5EDD0F01}" srcOrd="1" destOrd="0" presId="urn:microsoft.com/office/officeart/2005/8/layout/hierarchy1"/>
    <dgm:cxn modelId="{208106C5-FAE8-4730-9EA8-FDF9F198A8A0}" type="presParOf" srcId="{2213A1ED-72FF-4BD8-AF6F-48DD5EDD0F01}" destId="{23CBD267-9C68-4B9F-89D2-E0248242FC60}" srcOrd="0" destOrd="0" presId="urn:microsoft.com/office/officeart/2005/8/layout/hierarchy1"/>
    <dgm:cxn modelId="{F81D2424-A4C1-4AB5-813A-4214F00BAF21}" type="presParOf" srcId="{23CBD267-9C68-4B9F-89D2-E0248242FC60}" destId="{D716EBB9-987C-465D-AF8F-4C137E7D460A}" srcOrd="0" destOrd="0" presId="urn:microsoft.com/office/officeart/2005/8/layout/hierarchy1"/>
    <dgm:cxn modelId="{CD0AD520-E7CD-48F9-A6F0-7605E9DACFDC}" type="presParOf" srcId="{23CBD267-9C68-4B9F-89D2-E0248242FC60}" destId="{3C13F2EE-96A8-43BD-884B-91823AD27A6C}" srcOrd="1" destOrd="0" presId="urn:microsoft.com/office/officeart/2005/8/layout/hierarchy1"/>
    <dgm:cxn modelId="{FBFE26B0-0D58-4055-80BE-4F082119DD1E}" type="presParOf" srcId="{2213A1ED-72FF-4BD8-AF6F-48DD5EDD0F01}" destId="{9FD8062C-3324-42EA-8672-AA30CEE8273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B8E7C8-C478-4090-BE8F-B52D13B6A910}">
      <dsp:nvSpPr>
        <dsp:cNvPr id="0" name=""/>
        <dsp:cNvSpPr/>
      </dsp:nvSpPr>
      <dsp:spPr>
        <a:xfrm>
          <a:off x="4716522" y="3251453"/>
          <a:ext cx="91440" cy="6055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516"/>
              </a:lnTo>
            </a:path>
          </a:pathLst>
        </a:custGeom>
        <a:noFill/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10613D-833B-4DCA-AB83-DBF6A6271E66}">
      <dsp:nvSpPr>
        <dsp:cNvPr id="0" name=""/>
        <dsp:cNvSpPr/>
      </dsp:nvSpPr>
      <dsp:spPr>
        <a:xfrm>
          <a:off x="3489904" y="1323862"/>
          <a:ext cx="1272337" cy="605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642"/>
              </a:lnTo>
              <a:lnTo>
                <a:pt x="1272337" y="412642"/>
              </a:lnTo>
              <a:lnTo>
                <a:pt x="1272337" y="605516"/>
              </a:lnTo>
            </a:path>
          </a:pathLst>
        </a:cu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AA938-064A-4AB1-898B-E93D33039C6D}">
      <dsp:nvSpPr>
        <dsp:cNvPr id="0" name=""/>
        <dsp:cNvSpPr/>
      </dsp:nvSpPr>
      <dsp:spPr>
        <a:xfrm>
          <a:off x="2132102" y="3262545"/>
          <a:ext cx="91440" cy="5962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6212"/>
              </a:lnTo>
            </a:path>
          </a:pathLst>
        </a:custGeom>
        <a:noFill/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D06A1-E4D3-4CE5-84DC-CEEE35BF4CB7}">
      <dsp:nvSpPr>
        <dsp:cNvPr id="0" name=""/>
        <dsp:cNvSpPr/>
      </dsp:nvSpPr>
      <dsp:spPr>
        <a:xfrm>
          <a:off x="2177822" y="1323862"/>
          <a:ext cx="1312082" cy="616609"/>
        </a:xfrm>
        <a:custGeom>
          <a:avLst/>
          <a:gdLst/>
          <a:ahLst/>
          <a:cxnLst/>
          <a:rect l="0" t="0" r="0" b="0"/>
          <a:pathLst>
            <a:path>
              <a:moveTo>
                <a:pt x="1312082" y="0"/>
              </a:moveTo>
              <a:lnTo>
                <a:pt x="1312082" y="423734"/>
              </a:lnTo>
              <a:lnTo>
                <a:pt x="0" y="423734"/>
              </a:lnTo>
              <a:lnTo>
                <a:pt x="0" y="616609"/>
              </a:lnTo>
            </a:path>
          </a:pathLst>
        </a:cu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AC699-107D-4EB9-B1A1-1F78F3A5DD90}">
      <dsp:nvSpPr>
        <dsp:cNvPr id="0" name=""/>
        <dsp:cNvSpPr/>
      </dsp:nvSpPr>
      <dsp:spPr>
        <a:xfrm>
          <a:off x="2448901" y="1788"/>
          <a:ext cx="2082006" cy="13220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86842-8D49-41A2-81C8-3D71E94ECF2F}">
      <dsp:nvSpPr>
        <dsp:cNvPr id="0" name=""/>
        <dsp:cNvSpPr/>
      </dsp:nvSpPr>
      <dsp:spPr>
        <a:xfrm>
          <a:off x="2680235" y="221555"/>
          <a:ext cx="2082006" cy="1322074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</a:rPr>
            <a:t>МЕТАЛЛРУГИЯ</a:t>
          </a:r>
          <a:endParaRPr lang="ru-RU" sz="1600" kern="1200" dirty="0">
            <a:solidFill>
              <a:srgbClr val="000000"/>
            </a:solidFill>
          </a:endParaRPr>
        </a:p>
      </dsp:txBody>
      <dsp:txXfrm>
        <a:off x="2680235" y="221555"/>
        <a:ext cx="2082006" cy="1322074"/>
      </dsp:txXfrm>
    </dsp:sp>
    <dsp:sp modelId="{845609F7-634B-4BC5-A4CD-96CFA9590409}">
      <dsp:nvSpPr>
        <dsp:cNvPr id="0" name=""/>
        <dsp:cNvSpPr/>
      </dsp:nvSpPr>
      <dsp:spPr>
        <a:xfrm>
          <a:off x="1136818" y="1940471"/>
          <a:ext cx="2082006" cy="13220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FF923-86C8-4CB8-A3D8-46595A05F360}">
      <dsp:nvSpPr>
        <dsp:cNvPr id="0" name=""/>
        <dsp:cNvSpPr/>
      </dsp:nvSpPr>
      <dsp:spPr>
        <a:xfrm>
          <a:off x="1368152" y="2160238"/>
          <a:ext cx="2082006" cy="1322074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</a:rPr>
            <a:t>ЧЕРНАЯ</a:t>
          </a:r>
          <a:endParaRPr lang="ru-RU" sz="1600" kern="1200" dirty="0">
            <a:solidFill>
              <a:srgbClr val="000000"/>
            </a:solidFill>
          </a:endParaRPr>
        </a:p>
      </dsp:txBody>
      <dsp:txXfrm>
        <a:off x="1368152" y="2160238"/>
        <a:ext cx="2082006" cy="1322074"/>
      </dsp:txXfrm>
    </dsp:sp>
    <dsp:sp modelId="{33D5ED25-E027-4B54-85B7-B080693AA5A1}">
      <dsp:nvSpPr>
        <dsp:cNvPr id="0" name=""/>
        <dsp:cNvSpPr/>
      </dsp:nvSpPr>
      <dsp:spPr>
        <a:xfrm>
          <a:off x="1136818" y="3858758"/>
          <a:ext cx="2082006" cy="13220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B8EBE-B0D9-441F-B461-A60153947EDA}">
      <dsp:nvSpPr>
        <dsp:cNvPr id="0" name=""/>
        <dsp:cNvSpPr/>
      </dsp:nvSpPr>
      <dsp:spPr>
        <a:xfrm>
          <a:off x="1368152" y="4078525"/>
          <a:ext cx="2082006" cy="1322074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</a:rPr>
            <a:t>ПРОИЗВОДСТВО ЖЕЛЕЗА И ЕГО СПЛАВОВ</a:t>
          </a:r>
          <a:endParaRPr lang="ru-RU" sz="1600" kern="1200" dirty="0">
            <a:solidFill>
              <a:srgbClr val="000000"/>
            </a:solidFill>
          </a:endParaRPr>
        </a:p>
      </dsp:txBody>
      <dsp:txXfrm>
        <a:off x="1368152" y="4078525"/>
        <a:ext cx="2082006" cy="1322074"/>
      </dsp:txXfrm>
    </dsp:sp>
    <dsp:sp modelId="{A3320CE8-0F4F-45D4-9880-43C12F5A6C0F}">
      <dsp:nvSpPr>
        <dsp:cNvPr id="0" name=""/>
        <dsp:cNvSpPr/>
      </dsp:nvSpPr>
      <dsp:spPr>
        <a:xfrm>
          <a:off x="3721239" y="1929379"/>
          <a:ext cx="2082006" cy="13220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B75CF-D39A-4DD1-9482-FA4465BD7192}">
      <dsp:nvSpPr>
        <dsp:cNvPr id="0" name=""/>
        <dsp:cNvSpPr/>
      </dsp:nvSpPr>
      <dsp:spPr>
        <a:xfrm>
          <a:off x="3952573" y="2149146"/>
          <a:ext cx="2082006" cy="1322074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</a:rPr>
            <a:t>ЦВЕТНАЯ</a:t>
          </a:r>
          <a:endParaRPr lang="ru-RU" sz="1600" kern="1200" dirty="0">
            <a:solidFill>
              <a:srgbClr val="000000"/>
            </a:solidFill>
          </a:endParaRPr>
        </a:p>
      </dsp:txBody>
      <dsp:txXfrm>
        <a:off x="3952573" y="2149146"/>
        <a:ext cx="2082006" cy="1322074"/>
      </dsp:txXfrm>
    </dsp:sp>
    <dsp:sp modelId="{D716EBB9-987C-465D-AF8F-4C137E7D460A}">
      <dsp:nvSpPr>
        <dsp:cNvPr id="0" name=""/>
        <dsp:cNvSpPr/>
      </dsp:nvSpPr>
      <dsp:spPr>
        <a:xfrm>
          <a:off x="3721239" y="3856970"/>
          <a:ext cx="2082006" cy="13220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3F2EE-96A8-43BD-884B-91823AD27A6C}">
      <dsp:nvSpPr>
        <dsp:cNvPr id="0" name=""/>
        <dsp:cNvSpPr/>
      </dsp:nvSpPr>
      <dsp:spPr>
        <a:xfrm>
          <a:off x="3952573" y="4076737"/>
          <a:ext cx="2082006" cy="1322074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</a:rPr>
            <a:t>ПРОИЗВОДСТВО ОСТАЛЬНЫХ  МЕТАЛЛОВ И ЕГО СПЛАВОВ</a:t>
          </a:r>
          <a:endParaRPr lang="ru-RU" sz="1600" kern="1200" dirty="0">
            <a:solidFill>
              <a:srgbClr val="000000"/>
            </a:solidFill>
          </a:endParaRPr>
        </a:p>
      </dsp:txBody>
      <dsp:txXfrm>
        <a:off x="3952573" y="4076737"/>
        <a:ext cx="2082006" cy="1322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9E0C4BA-DC19-422C-8740-5A599A42E533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91195FC-29DF-4420-B653-4AFAEA54B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E0C4BA-DC19-422C-8740-5A599A42E533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195FC-29DF-4420-B653-4AFAEA54B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9E0C4BA-DC19-422C-8740-5A599A42E533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91195FC-29DF-4420-B653-4AFAEA54B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E0C4BA-DC19-422C-8740-5A599A42E533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195FC-29DF-4420-B653-4AFAEA54B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9E0C4BA-DC19-422C-8740-5A599A42E533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91195FC-29DF-4420-B653-4AFAEA54B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E0C4BA-DC19-422C-8740-5A599A42E533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195FC-29DF-4420-B653-4AFAEA54B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E0C4BA-DC19-422C-8740-5A599A42E533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195FC-29DF-4420-B653-4AFAEA54B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E0C4BA-DC19-422C-8740-5A599A42E533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195FC-29DF-4420-B653-4AFAEA54B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9E0C4BA-DC19-422C-8740-5A599A42E533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195FC-29DF-4420-B653-4AFAEA54B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E0C4BA-DC19-422C-8740-5A599A42E533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195FC-29DF-4420-B653-4AFAEA54B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E0C4BA-DC19-422C-8740-5A599A42E533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195FC-29DF-4420-B653-4AFAEA54B3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9E0C4BA-DC19-422C-8740-5A599A42E533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91195FC-29DF-4420-B653-4AFAEA54B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по теме</a:t>
            </a:r>
            <a:r>
              <a:rPr lang="en-US" dirty="0" smtClean="0"/>
              <a:t>:</a:t>
            </a:r>
            <a:r>
              <a:rPr lang="ru-RU" dirty="0"/>
              <a:t> </a:t>
            </a:r>
            <a:r>
              <a:rPr lang="ru-RU" dirty="0" smtClean="0"/>
              <a:t>Металлургия.</a:t>
            </a:r>
            <a:endParaRPr lang="ru-RU" dirty="0"/>
          </a:p>
        </p:txBody>
      </p:sp>
      <p:pic>
        <p:nvPicPr>
          <p:cNvPr id="7" name="Содержимое 6" descr="tekstury-stena-steny-632170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475656" y="2204864"/>
            <a:ext cx="691276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Презентация по теме</a:t>
            </a:r>
            <a:r>
              <a:rPr lang="en-US" dirty="0" smtClean="0"/>
              <a:t>:</a:t>
            </a:r>
            <a:r>
              <a:rPr lang="ru-RU" dirty="0" smtClean="0"/>
              <a:t> Металлургия.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124744"/>
            <a:ext cx="3670034" cy="2057400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Понятие о металлургии.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0000"/>
                </a:solidFill>
              </a:rPr>
              <a:t>Металлургия- это наука о промышленных способах получения металлов.</a:t>
            </a: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11" name="Рисунок 10" descr="70b4c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505" r="6505"/>
          <a:stretch>
            <a:fillRect/>
          </a:stretch>
        </p:blipFill>
        <p:spPr>
          <a:xfrm>
            <a:off x="683568" y="1041002"/>
            <a:ext cx="4186354" cy="4206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1" name="Содержимое 20"/>
          <p:cNvGraphicFramePr>
            <a:graphicFrameLocks noGrp="1"/>
          </p:cNvGraphicFramePr>
          <p:nvPr>
            <p:ph sz="half" idx="1"/>
          </p:nvPr>
        </p:nvGraphicFramePr>
        <p:xfrm>
          <a:off x="467544" y="692696"/>
          <a:ext cx="721114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324528" y="1628799"/>
            <a:ext cx="288032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МЕТАЛЛУРГИЧЕСКИЕ ПРОЦЕССЫ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E1700"/>
                </a:solidFill>
              </a:rPr>
              <a:t>Обогащение природной руды (удаление примесей)</a:t>
            </a:r>
          </a:p>
          <a:p>
            <a:r>
              <a:rPr lang="ru-RU" dirty="0" smtClean="0">
                <a:solidFill>
                  <a:srgbClr val="1E1700"/>
                </a:solidFill>
              </a:rPr>
              <a:t>Получение металла и его сплава</a:t>
            </a:r>
          </a:p>
          <a:p>
            <a:r>
              <a:rPr lang="ru-RU" dirty="0" smtClean="0">
                <a:solidFill>
                  <a:srgbClr val="1E1700"/>
                </a:solidFill>
              </a:rPr>
              <a:t>Механическая обработка металла и его сплава</a:t>
            </a:r>
            <a:endParaRPr lang="ru-RU" dirty="0">
              <a:solidFill>
                <a:srgbClr val="1E1700"/>
              </a:solidFill>
            </a:endParaRPr>
          </a:p>
        </p:txBody>
      </p:sp>
      <p:pic>
        <p:nvPicPr>
          <p:cNvPr id="7" name="Содержимое 6" descr="897-alexander-mining-vnedryaet-novuyu-tehnologiyu-proizvodstva-tsvetnyh-metallov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 rot="160309">
            <a:off x="3991558" y="1912477"/>
            <a:ext cx="3961637" cy="3313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>
            <a:normAutofit fontScale="90000"/>
          </a:bodyPr>
          <a:lstStyle/>
          <a:p>
            <a:r>
              <a:rPr lang="ru-RU" b="0" i="1" dirty="0" smtClean="0">
                <a:solidFill>
                  <a:srgbClr val="000000"/>
                </a:solidFill>
              </a:rPr>
              <a:t>КЛАССИФИКАЦИЯ СТАЛИ ПО СОСТАВУ</a:t>
            </a:r>
            <a:endParaRPr lang="ru-RU" b="0" i="1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11144" cy="4525963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>
                <a:solidFill>
                  <a:srgbClr val="000000"/>
                </a:solidFill>
              </a:rPr>
              <a:t>         По химическому составу сталь подразделяют на углеродистую и легированную.</a:t>
            </a:r>
          </a:p>
          <a:p>
            <a:r>
              <a:rPr lang="ru-RU" sz="7200" dirty="0" smtClean="0">
                <a:solidFill>
                  <a:srgbClr val="000000"/>
                </a:solidFill>
              </a:rPr>
              <a:t>         Углеродистые стали разделяют по содержанию углерода на:</a:t>
            </a:r>
          </a:p>
          <a:p>
            <a:r>
              <a:rPr lang="ru-RU" sz="7200" dirty="0" smtClean="0">
                <a:solidFill>
                  <a:srgbClr val="000000"/>
                </a:solidFill>
              </a:rPr>
              <a:t>         - малоуглеродистые</a:t>
            </a:r>
            <a:br>
              <a:rPr lang="ru-RU" sz="7200" dirty="0" smtClean="0">
                <a:solidFill>
                  <a:srgbClr val="000000"/>
                </a:solidFill>
              </a:rPr>
            </a:br>
            <a:r>
              <a:rPr lang="ru-RU" sz="7200" dirty="0" smtClean="0">
                <a:solidFill>
                  <a:srgbClr val="000000"/>
                </a:solidFill>
              </a:rPr>
              <a:t>         - среднеуглеродистые</a:t>
            </a:r>
            <a:br>
              <a:rPr lang="ru-RU" sz="7200" dirty="0" smtClean="0">
                <a:solidFill>
                  <a:srgbClr val="000000"/>
                </a:solidFill>
              </a:rPr>
            </a:br>
            <a:r>
              <a:rPr lang="ru-RU" sz="7200" dirty="0" smtClean="0">
                <a:solidFill>
                  <a:srgbClr val="000000"/>
                </a:solidFill>
              </a:rPr>
              <a:t>         - высокоуглеродистые</a:t>
            </a:r>
          </a:p>
          <a:p>
            <a:r>
              <a:rPr lang="ru-RU" sz="7200" dirty="0" smtClean="0">
                <a:solidFill>
                  <a:srgbClr val="000000"/>
                </a:solidFill>
              </a:rPr>
              <a:t>         Легированные стали разделяют по общему содержанию легирующих элементов на:</a:t>
            </a:r>
          </a:p>
          <a:p>
            <a:r>
              <a:rPr lang="ru-RU" sz="7200" dirty="0" smtClean="0">
                <a:solidFill>
                  <a:srgbClr val="000000"/>
                </a:solidFill>
              </a:rPr>
              <a:t>        - низколегированные</a:t>
            </a:r>
            <a:br>
              <a:rPr lang="ru-RU" sz="7200" dirty="0" smtClean="0">
                <a:solidFill>
                  <a:srgbClr val="000000"/>
                </a:solidFill>
              </a:rPr>
            </a:br>
            <a:r>
              <a:rPr lang="ru-RU" sz="7200" dirty="0" smtClean="0">
                <a:solidFill>
                  <a:srgbClr val="000000"/>
                </a:solidFill>
              </a:rPr>
              <a:t>        - среднелегированные</a:t>
            </a:r>
            <a:br>
              <a:rPr lang="ru-RU" sz="7200" dirty="0" smtClean="0">
                <a:solidFill>
                  <a:srgbClr val="000000"/>
                </a:solidFill>
              </a:rPr>
            </a:br>
            <a:r>
              <a:rPr lang="ru-RU" sz="7200" dirty="0" smtClean="0">
                <a:solidFill>
                  <a:srgbClr val="000000"/>
                </a:solidFill>
              </a:rPr>
              <a:t>        - высокоуглеродистые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7699247" y="160020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1" dirty="0" smtClean="0">
                <a:solidFill>
                  <a:srgbClr val="000000"/>
                </a:solidFill>
              </a:rPr>
              <a:t>КЛАССИФИКАЦИЯ СТАЛИ ПО НАЗНАЧЕНИЮ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        Конструкционные стали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Конструкционные стали принято делить на строительные, для холодной штамповки, цементируемые, улучшаемые, высокопрочные, рессорно-пружинные, шарикоподшипниковые, автоматные, коррозионно-стойкие, жаростойкие, жаропрочные, износостойкие стали.</a:t>
            </a:r>
          </a:p>
          <a:p>
            <a:r>
              <a:rPr lang="ru-RU" sz="1400" b="1" dirty="0" smtClean="0">
                <a:solidFill>
                  <a:srgbClr val="000000"/>
                </a:solidFill>
              </a:rPr>
              <a:t>         Строительные стали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К строительным сталям относятся углеродистые стали обыкновенного качества, а также низколегированные стали.</a:t>
            </a:r>
          </a:p>
          <a:p>
            <a:r>
              <a:rPr lang="ru-RU" sz="1400" b="1" dirty="0" smtClean="0">
                <a:solidFill>
                  <a:srgbClr val="000000"/>
                </a:solidFill>
              </a:rPr>
              <a:t>         Высокопрочные стали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Высокопрочные стали - это стали, у которых подбором химического состава и термической обработкой достигается предел прочности примерно вдвое больший, чем у обычных конструкционных сталей.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242048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ДОМЕННАЯ ПЕЧЬ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5" name="Содержимое 4" descr="blast_furnace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3327400" cy="4114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krivoy1767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51920" y="1412776"/>
            <a:ext cx="4104456" cy="4896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-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76456" cy="685799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3">
      <a:dk1>
        <a:srgbClr val="FFC000"/>
      </a:dk1>
      <a:lt1>
        <a:srgbClr val="FFC000"/>
      </a:lt1>
      <a:dk2>
        <a:srgbClr val="FFD965"/>
      </a:dk2>
      <a:lt2>
        <a:srgbClr val="FFC000"/>
      </a:lt2>
      <a:accent1>
        <a:srgbClr val="FFC000"/>
      </a:accent1>
      <a:accent2>
        <a:srgbClr val="FFC000"/>
      </a:accent2>
      <a:accent3>
        <a:srgbClr val="FFC000"/>
      </a:accent3>
      <a:accent4>
        <a:srgbClr val="FFC000"/>
      </a:accent4>
      <a:accent5>
        <a:srgbClr val="FFC000"/>
      </a:accent5>
      <a:accent6>
        <a:srgbClr val="FFC000"/>
      </a:accent6>
      <a:hlink>
        <a:srgbClr val="FFC000"/>
      </a:hlink>
      <a:folHlink>
        <a:srgbClr val="FFC0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139</TotalTime>
  <Words>174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Презентация по теме: Металлургия.</vt:lpstr>
      <vt:lpstr>Понятие о металлургии.</vt:lpstr>
      <vt:lpstr>Слайд 3</vt:lpstr>
      <vt:lpstr>МЕТАЛЛУРГИЧЕСКИЕ ПРОЦЕССЫ</vt:lpstr>
      <vt:lpstr>КЛАССИФИКАЦИЯ СТАЛИ ПО СОСТАВУ</vt:lpstr>
      <vt:lpstr>КЛАССИФИКАЦИЯ СТАЛИ ПО НАЗНАЧЕНИЮ</vt:lpstr>
      <vt:lpstr>ДОМЕННАЯ ПЕЧЬ</vt:lpstr>
      <vt:lpstr>Слайд 8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</dc:title>
  <dc:creator>Ира</dc:creator>
  <cp:lastModifiedBy>Ира</cp:lastModifiedBy>
  <cp:revision>14</cp:revision>
  <dcterms:created xsi:type="dcterms:W3CDTF">2015-04-22T14:26:09Z</dcterms:created>
  <dcterms:modified xsi:type="dcterms:W3CDTF">2015-04-27T19:52:39Z</dcterms:modified>
</cp:coreProperties>
</file>